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comments+xml" PartName="/ppt/comments/comment2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binary" PartName="/ppt/metadata"/>
  <Override ContentType="application/vnd.openxmlformats-officedocument.presentationml.notesMaster+xml" PartName="/ppt/notesMasters/notesMaster1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</p:sldIdLst>
  <p:sldSz cy="6858000" cx="12192000"/>
  <p:notesSz cx="6858000" cy="9144000"/>
  <p:embeddedFontLst>
    <p:embeddedFont>
      <p:font typeface="Montserrat SemiBold"/>
      <p:regular r:id="rId27"/>
      <p:bold r:id="rId28"/>
      <p:italic r:id="rId29"/>
      <p:boldItalic r:id="rId30"/>
    </p:embeddedFont>
    <p:embeddedFont>
      <p:font typeface="Montserrat"/>
      <p:regular r:id="rId31"/>
      <p:bold r:id="rId32"/>
      <p:italic r:id="rId33"/>
      <p:boldItalic r:id="rId34"/>
    </p:embeddedFont>
    <p:embeddedFont>
      <p:font typeface="Montserrat Medium"/>
      <p:regular r:id="rId35"/>
      <p:bold r:id="rId36"/>
      <p:italic r:id="rId37"/>
      <p:boldItalic r:id="rId3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39" roundtripDataSignature="AMtx7mi6Sl2ipaVMesa1r+UzhttPFhz0Dw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Author clrIdx="0" id="0" initials="" lastIdx="2" name="Sondra Maher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92836371-684A-4FDA-AB4F-207A04E74F6A}">
  <a:tblStyle styleId="{92836371-684A-4FDA-AB4F-207A04E74F6A}" styleName="Table_0">
    <a:wholeTbl>
      <a:tcTxStyle b="off" i="off">
        <a:font>
          <a:latin typeface="Montserrat"/>
          <a:ea typeface="Montserrat"/>
          <a:cs typeface="Montserrat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6F1E9"/>
          </a:solidFill>
        </a:fill>
      </a:tcStyle>
    </a:wholeTbl>
    <a:band1H>
      <a:tcTxStyle/>
      <a:tcStyle>
        <a:fill>
          <a:solidFill>
            <a:srgbClr val="CAE1D1"/>
          </a:solidFill>
        </a:fill>
      </a:tcStyle>
    </a:band1H>
    <a:band2H>
      <a:tcTxStyle/>
    </a:band2H>
    <a:band1V>
      <a:tcTxStyle/>
      <a:tcStyle>
        <a:fill>
          <a:solidFill>
            <a:srgbClr val="CAE1D1"/>
          </a:solidFill>
        </a:fill>
      </a:tcStyle>
    </a:band1V>
    <a:band2V>
      <a:tcTxStyle/>
    </a:band2V>
    <a:lastCol>
      <a:tcTxStyle b="on" i="off">
        <a:font>
          <a:latin typeface="Montserrat"/>
          <a:ea typeface="Montserrat"/>
          <a:cs typeface="Montserrat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Montserrat"/>
          <a:ea typeface="Montserrat"/>
          <a:cs typeface="Montserrat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Montserrat"/>
          <a:ea typeface="Montserrat"/>
          <a:cs typeface="Montserrat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Montserrat"/>
          <a:ea typeface="Montserrat"/>
          <a:cs typeface="Montserrat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commentAuthors" Target="commentAuthors.xml"/><Relationship Id="rId9" Type="http://schemas.openxmlformats.org/officeDocument/2006/relationships/slide" Target="slides/slide3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Montserrat-regular.fntdata"/><Relationship Id="rId30" Type="http://schemas.openxmlformats.org/officeDocument/2006/relationships/font" Target="fonts/MontserratSemiBold-boldItalic.fntdata"/><Relationship Id="rId33" Type="http://schemas.openxmlformats.org/officeDocument/2006/relationships/font" Target="fonts/Montserrat-italic.fntdata"/><Relationship Id="rId32" Type="http://schemas.openxmlformats.org/officeDocument/2006/relationships/font" Target="fonts/Montserrat-bold.fntdata"/><Relationship Id="rId35" Type="http://schemas.openxmlformats.org/officeDocument/2006/relationships/font" Target="fonts/MontserratMedium-regular.fntdata"/><Relationship Id="rId34" Type="http://schemas.openxmlformats.org/officeDocument/2006/relationships/font" Target="fonts/Montserrat-boldItalic.fntdata"/><Relationship Id="rId37" Type="http://schemas.openxmlformats.org/officeDocument/2006/relationships/font" Target="fonts/MontserratMedium-italic.fntdata"/><Relationship Id="rId36" Type="http://schemas.openxmlformats.org/officeDocument/2006/relationships/font" Target="fonts/MontserratMedium-bold.fntdata"/><Relationship Id="rId39" Type="http://customschemas.google.com/relationships/presentationmetadata" Target="metadata"/><Relationship Id="rId38" Type="http://schemas.openxmlformats.org/officeDocument/2006/relationships/font" Target="fonts/MontserratMedium-boldItalic.fntdata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font" Target="fonts/MontserratSemiBold-bold.fntdata"/><Relationship Id="rId27" Type="http://schemas.openxmlformats.org/officeDocument/2006/relationships/font" Target="fonts/MontserratSemiBold-regular.fntdata"/><Relationship Id="rId29" Type="http://schemas.openxmlformats.org/officeDocument/2006/relationships/font" Target="fonts/MontserratSemiBold-italic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1" dt="2024-03-05T15:16:10.045">
    <p:pos x="6000" y="0"/>
    <p:text>Slides 3 and 4 are to be customised with the Customer depending on their unique objectives</p:text>
    <p:extLst>
      <p:ext uri="{C676402C-5697-4E1C-873F-D02D1690AC5C}">
        <p15:threadingInfo timeZoneBias="0"/>
      </p:ext>
      <p:ext uri="http://customooxmlschemas.google.com/">
        <go:slidesCustomData xmlns:go="http://customooxmlschemas.google.com/" commentPostId="AAABIk4mFaA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2" dt="2024-03-05T15:16:31.681">
    <p:pos x="6000" y="0"/>
    <p:text>Slides 3 and 4 are to be customised with the Customer depending on their unique objectives</p:text>
    <p:extLst>
      <p:ext uri="{C676402C-5697-4E1C-873F-D02D1690AC5C}">
        <p15:threadingInfo timeZoneBias="0"/>
      </p:ext>
      <p:ext uri="http://customooxmlschemas.google.com/">
        <go:slidesCustomData xmlns:go="http://customooxmlschemas.google.com/" commentPostId="AAABIk4mFaE"/>
      </p:ext>
    </p:extLs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1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8" name="Google Shape;638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3" name="Google Shape;773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6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88" name="Google Shape;788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9" name="Google Shape;789;p2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7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</a:pPr>
            <a:r>
              <a:t/>
            </a:r>
            <a:endParaRPr/>
          </a:p>
        </p:txBody>
      </p:sp>
      <p:sp>
        <p:nvSpPr>
          <p:cNvPr id="799" name="Google Shape;799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6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</a:pPr>
            <a:r>
              <a:t/>
            </a:r>
            <a:endParaRPr/>
          </a:p>
        </p:txBody>
      </p:sp>
      <p:sp>
        <p:nvSpPr>
          <p:cNvPr id="808" name="Google Shape;808;p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5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p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</a:pPr>
            <a:r>
              <a:t/>
            </a:r>
            <a:endParaRPr/>
          </a:p>
        </p:txBody>
      </p:sp>
      <p:sp>
        <p:nvSpPr>
          <p:cNvPr id="817" name="Google Shape;817;p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4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p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26" name="Google Shape;826;p3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7" name="Google Shape;827;p3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3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p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35" name="Google Shape;835;p3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6" name="Google Shape;836;p3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p3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3" name="Google Shape;843;p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p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73" name="Google Shape;873;p3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4" name="Google Shape;874;p3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2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84" name="Google Shape;884;p3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5" name="Google Shape;885;p3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6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48" name="Google Shape;648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9" name="Google Shape;649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2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p3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4" name="Google Shape;894;p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9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1" name="Google Shape;661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0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g2bfbbd4b4cd_0_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2" name="Google Shape;682;g2bfbbd4b4cd_0_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4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6" name="Google Shape;696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23" name="Google Shape;723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</a:pPr>
            <a:r>
              <a:t/>
            </a:r>
            <a:endParaRPr/>
          </a:p>
        </p:txBody>
      </p:sp>
      <p:sp>
        <p:nvSpPr>
          <p:cNvPr id="724" name="Google Shape;724;p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3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35" name="Google Shape;735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6" name="Google Shape;736;p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2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44" name="Google Shape;744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5" name="Google Shape;745;p2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6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8" name="Google Shape;758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7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5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mailto:support@socialtalent.com" TargetMode="External"/><Relationship Id="rId3" Type="http://schemas.openxmlformats.org/officeDocument/2006/relationships/image" Target="../media/image9.png"/><Relationship Id="rId4" Type="http://schemas.openxmlformats.org/officeDocument/2006/relationships/hyperlink" Target="mailto:support@socialtalent.com" TargetMode="Externa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Relationship Id="rId3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08">
  <p:cSld name="Cover 08">
    <p:bg>
      <p:bgPr>
        <a:solidFill>
          <a:srgbClr val="D9EEE5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40"/>
          <p:cNvSpPr/>
          <p:nvPr>
            <p:ph idx="2" type="pic"/>
          </p:nvPr>
        </p:nvSpPr>
        <p:spPr>
          <a:xfrm>
            <a:off x="5802080" y="0"/>
            <a:ext cx="6389920" cy="6858000"/>
          </a:xfrm>
          <a:prstGeom prst="rect">
            <a:avLst/>
          </a:prstGeom>
          <a:noFill/>
          <a:ln>
            <a:noFill/>
          </a:ln>
        </p:spPr>
      </p:sp>
      <p:pic>
        <p:nvPicPr>
          <p:cNvPr descr="preencoded.png" id="16" name="Google Shape;16;p4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54001" y="254001"/>
            <a:ext cx="2178599" cy="493817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40"/>
          <p:cNvSpPr/>
          <p:nvPr/>
        </p:nvSpPr>
        <p:spPr>
          <a:xfrm>
            <a:off x="228601" y="6477001"/>
            <a:ext cx="850900" cy="8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600"/>
              <a:buFont typeface="Arial"/>
              <a:buNone/>
            </a:pPr>
            <a:r>
              <a:rPr b="0" i="0" lang="en-GB" sz="600" u="none" cap="none" strike="noStrike">
                <a:solidFill>
                  <a:srgbClr val="231F20"/>
                </a:solidFill>
                <a:latin typeface="Arial"/>
                <a:ea typeface="Arial"/>
                <a:cs typeface="Arial"/>
                <a:sym typeface="Arial"/>
              </a:rPr>
              <a:t>© 2023 SocialTalent.</a:t>
            </a:r>
            <a:endParaRPr b="0" i="0" sz="6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" name="Google Shape;18;p40"/>
          <p:cNvSpPr txBox="1"/>
          <p:nvPr>
            <p:ph idx="1" type="body"/>
          </p:nvPr>
        </p:nvSpPr>
        <p:spPr>
          <a:xfrm>
            <a:off x="133347" y="2119605"/>
            <a:ext cx="6157019" cy="15013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latin typeface="Rockwell"/>
                <a:ea typeface="Rockwell"/>
                <a:cs typeface="Rockwell"/>
                <a:sym typeface="Rockwel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" name="Google Shape;19;p40"/>
          <p:cNvSpPr txBox="1"/>
          <p:nvPr>
            <p:ph idx="3" type="body"/>
          </p:nvPr>
        </p:nvSpPr>
        <p:spPr>
          <a:xfrm>
            <a:off x="133347" y="3658738"/>
            <a:ext cx="6078069" cy="5300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67"/>
              <a:buNone/>
              <a:defRPr sz="1867">
                <a:latin typeface="Verdana"/>
                <a:ea typeface="Verdana"/>
                <a:cs typeface="Verdana"/>
                <a:sym typeface="Verdana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40"/>
          <p:cNvSpPr txBox="1"/>
          <p:nvPr>
            <p:ph idx="4" type="body"/>
          </p:nvPr>
        </p:nvSpPr>
        <p:spPr>
          <a:xfrm>
            <a:off x="133347" y="4188824"/>
            <a:ext cx="6078069" cy="56583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67"/>
              <a:buNone/>
              <a:defRPr sz="1867">
                <a:latin typeface="Verdana"/>
                <a:ea typeface="Verdana"/>
                <a:cs typeface="Verdana"/>
                <a:sym typeface="Verdana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" name="Google Shape;21;p40"/>
          <p:cNvSpPr/>
          <p:nvPr>
            <p:ph idx="5" type="pic"/>
          </p:nvPr>
        </p:nvSpPr>
        <p:spPr>
          <a:xfrm>
            <a:off x="2997200" y="254001"/>
            <a:ext cx="1667933" cy="681567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">
  <p:cSld name="Agenda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49"/>
          <p:cNvPicPr preferRelativeResize="0"/>
          <p:nvPr/>
        </p:nvPicPr>
        <p:blipFill rotWithShape="1">
          <a:blip r:embed="rId2">
            <a:alphaModFix/>
          </a:blip>
          <a:srcRect b="0" l="39397" r="33787" t="0"/>
          <a:stretch/>
        </p:blipFill>
        <p:spPr>
          <a:xfrm>
            <a:off x="7625165" y="886"/>
            <a:ext cx="3267542" cy="6856225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49"/>
          <p:cNvSpPr/>
          <p:nvPr>
            <p:ph idx="2" type="pic"/>
          </p:nvPr>
        </p:nvSpPr>
        <p:spPr>
          <a:xfrm>
            <a:off x="6468532" y="768355"/>
            <a:ext cx="5723468" cy="4811707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79" name="Google Shape;79;p49"/>
          <p:cNvSpPr txBox="1"/>
          <p:nvPr>
            <p:ph type="title"/>
          </p:nvPr>
        </p:nvSpPr>
        <p:spPr>
          <a:xfrm>
            <a:off x="557872" y="696381"/>
            <a:ext cx="5068692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49"/>
          <p:cNvSpPr txBox="1"/>
          <p:nvPr>
            <p:ph idx="1" type="body"/>
          </p:nvPr>
        </p:nvSpPr>
        <p:spPr>
          <a:xfrm>
            <a:off x="557872" y="2175872"/>
            <a:ext cx="5068692" cy="34041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55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AutoNum type="arabicPeriod"/>
              <a:defRPr sz="2000"/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AutoNum type="arabicPeriod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49"/>
          <p:cNvSpPr txBox="1"/>
          <p:nvPr>
            <p:ph idx="12" type="sldNum"/>
          </p:nvPr>
        </p:nvSpPr>
        <p:spPr>
          <a:xfrm>
            <a:off x="11658851" y="6510171"/>
            <a:ext cx="533149" cy="172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2" name="Google Shape;82;p49"/>
          <p:cNvSpPr txBox="1"/>
          <p:nvPr>
            <p:ph idx="3" type="body"/>
          </p:nvPr>
        </p:nvSpPr>
        <p:spPr>
          <a:xfrm>
            <a:off x="6658248" y="949653"/>
            <a:ext cx="5722937" cy="4811713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parator 1">
  <p:cSld name="Separator 1">
    <p:bg>
      <p:bgPr>
        <a:solidFill>
          <a:srgbClr val="00A85D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50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-14" l="0" r="0" t="-14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5" name="Google Shape;85;p50"/>
          <p:cNvSpPr txBox="1"/>
          <p:nvPr>
            <p:ph idx="1" type="body"/>
          </p:nvPr>
        </p:nvSpPr>
        <p:spPr>
          <a:xfrm>
            <a:off x="2306855" y="2252663"/>
            <a:ext cx="7578289" cy="1885950"/>
          </a:xfrm>
          <a:prstGeom prst="rect">
            <a:avLst/>
          </a:prstGeom>
          <a:solidFill>
            <a:srgbClr val="00A85D"/>
          </a:solidFill>
          <a:ln cap="flat" cmpd="sng" w="317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tl" dir="2700000" dist="203200">
              <a:srgbClr val="000000"/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None/>
              <a:defRPr sz="54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None/>
              <a:defRPr sz="5400"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 sz="5400"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 sz="5400"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 sz="5400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6" name="Google Shape;86;p50"/>
          <p:cNvSpPr txBox="1"/>
          <p:nvPr>
            <p:ph idx="12" type="sldNum"/>
          </p:nvPr>
        </p:nvSpPr>
        <p:spPr>
          <a:xfrm>
            <a:off x="11658851" y="6510171"/>
            <a:ext cx="533149" cy="172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parator 2">
  <p:cSld name="Separator 2">
    <p:bg>
      <p:bgPr>
        <a:solidFill>
          <a:srgbClr val="00A85D"/>
        </a:solid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51"/>
          <p:cNvSpPr/>
          <p:nvPr>
            <p:ph idx="2" type="pic"/>
          </p:nvPr>
        </p:nvSpPr>
        <p:spPr>
          <a:xfrm>
            <a:off x="4976813" y="0"/>
            <a:ext cx="7215187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89" name="Google Shape;89;p51"/>
          <p:cNvSpPr txBox="1"/>
          <p:nvPr>
            <p:ph idx="1" type="body"/>
          </p:nvPr>
        </p:nvSpPr>
        <p:spPr>
          <a:xfrm>
            <a:off x="0" y="2258716"/>
            <a:ext cx="6184800" cy="2142125"/>
          </a:xfrm>
          <a:prstGeom prst="rect">
            <a:avLst/>
          </a:prstGeom>
          <a:solidFill>
            <a:srgbClr val="00A85D"/>
          </a:solidFill>
          <a:ln>
            <a:noFill/>
          </a:ln>
        </p:spPr>
        <p:txBody>
          <a:bodyPr anchorCtr="0" anchor="ctr" bIns="457200" lIns="640075" spcFirstLastPara="1" rIns="182875" wrap="square" tIns="457200">
            <a:sp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sz="4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0" name="Google Shape;90;p51"/>
          <p:cNvSpPr txBox="1"/>
          <p:nvPr>
            <p:ph idx="12" type="sldNum"/>
          </p:nvPr>
        </p:nvSpPr>
        <p:spPr>
          <a:xfrm>
            <a:off x="11658851" y="6510171"/>
            <a:ext cx="533149" cy="172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1" name="Google Shape;91;p51"/>
          <p:cNvSpPr txBox="1"/>
          <p:nvPr/>
        </p:nvSpPr>
        <p:spPr>
          <a:xfrm>
            <a:off x="5065203" y="6217094"/>
            <a:ext cx="2149276" cy="172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© SOCIALTALENT |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parator 3">
  <p:cSld name="Separator 3">
    <p:bg>
      <p:bgPr>
        <a:solidFill>
          <a:srgbClr val="00A85D"/>
        </a:solidFill>
      </p:bgPr>
    </p:bg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52"/>
          <p:cNvSpPr/>
          <p:nvPr>
            <p:ph idx="2" type="pic"/>
          </p:nvPr>
        </p:nvSpPr>
        <p:spPr>
          <a:xfrm>
            <a:off x="9423400" y="1172875"/>
            <a:ext cx="4089400" cy="4089688"/>
          </a:xfrm>
          <a:prstGeom prst="ellipse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94" name="Google Shape;94;p52"/>
          <p:cNvSpPr txBox="1"/>
          <p:nvPr>
            <p:ph idx="12" type="sldNum"/>
          </p:nvPr>
        </p:nvSpPr>
        <p:spPr>
          <a:xfrm>
            <a:off x="11658851" y="6510171"/>
            <a:ext cx="533149" cy="172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5" name="Google Shape;95;p52"/>
          <p:cNvSpPr/>
          <p:nvPr/>
        </p:nvSpPr>
        <p:spPr>
          <a:xfrm>
            <a:off x="4607475" y="1172875"/>
            <a:ext cx="4089307" cy="4089305"/>
          </a:xfrm>
          <a:prstGeom prst="ellipse">
            <a:avLst/>
          </a:prstGeom>
          <a:blipFill rotWithShape="1">
            <a:blip r:embed="rId2">
              <a:alphaModFix amt="60000"/>
            </a:blip>
            <a:stretch>
              <a:fillRect b="-31886" l="-95520" r="-95523" t="-31886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6" name="Google Shape;96;p52"/>
          <p:cNvSpPr txBox="1"/>
          <p:nvPr>
            <p:ph idx="1" type="body"/>
          </p:nvPr>
        </p:nvSpPr>
        <p:spPr>
          <a:xfrm>
            <a:off x="-1" y="2258716"/>
            <a:ext cx="6477803" cy="2142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200" lIns="640075" spcFirstLastPara="1" rIns="182875" wrap="square" tIns="457200">
            <a:sp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sz="4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7" name="Google Shape;97;p52"/>
          <p:cNvSpPr/>
          <p:nvPr/>
        </p:nvSpPr>
        <p:spPr>
          <a:xfrm>
            <a:off x="4607475" y="1172875"/>
            <a:ext cx="4089307" cy="4089305"/>
          </a:xfrm>
          <a:prstGeom prst="ellipse">
            <a:avLst/>
          </a:prstGeom>
          <a:blipFill rotWithShape="1">
            <a:blip r:embed="rId2">
              <a:alphaModFix amt="60000"/>
            </a:blip>
            <a:stretch>
              <a:fillRect b="-31886" l="-95520" r="-95523" t="-31886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">
  <p:cSld name="Text 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53"/>
          <p:cNvPicPr preferRelativeResize="0"/>
          <p:nvPr/>
        </p:nvPicPr>
        <p:blipFill rotWithShape="1">
          <a:blip r:embed="rId2">
            <a:alphaModFix/>
          </a:blip>
          <a:srcRect b="0" l="43828" r="43902" t="0"/>
          <a:stretch/>
        </p:blipFill>
        <p:spPr>
          <a:xfrm>
            <a:off x="9464374" y="886"/>
            <a:ext cx="1495077" cy="6856225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53"/>
          <p:cNvSpPr txBox="1"/>
          <p:nvPr>
            <p:ph idx="1" type="body"/>
          </p:nvPr>
        </p:nvSpPr>
        <p:spPr>
          <a:xfrm>
            <a:off x="557872" y="2175872"/>
            <a:ext cx="8184640" cy="35107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―"/>
              <a:defRPr/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1" name="Google Shape;101;p53"/>
          <p:cNvSpPr txBox="1"/>
          <p:nvPr>
            <p:ph type="title"/>
          </p:nvPr>
        </p:nvSpPr>
        <p:spPr>
          <a:xfrm>
            <a:off x="557872" y="696381"/>
            <a:ext cx="818464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53"/>
          <p:cNvSpPr txBox="1"/>
          <p:nvPr>
            <p:ph idx="12" type="sldNum"/>
          </p:nvPr>
        </p:nvSpPr>
        <p:spPr>
          <a:xfrm>
            <a:off x="11658851" y="6510171"/>
            <a:ext cx="533149" cy="172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3" name="Google Shape;103;p53"/>
          <p:cNvSpPr/>
          <p:nvPr>
            <p:ph idx="2" type="body"/>
          </p:nvPr>
        </p:nvSpPr>
        <p:spPr>
          <a:xfrm>
            <a:off x="9370189" y="1262387"/>
            <a:ext cx="2030323" cy="2061315"/>
          </a:xfrm>
          <a:prstGeom prst="ellipse">
            <a:avLst/>
          </a:prstGeom>
          <a:solidFill>
            <a:srgbClr val="00A85D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4" name="Google Shape;104;p53"/>
          <p:cNvSpPr/>
          <p:nvPr>
            <p:ph idx="3" type="body"/>
          </p:nvPr>
        </p:nvSpPr>
        <p:spPr>
          <a:xfrm>
            <a:off x="9533031" y="1207293"/>
            <a:ext cx="2030323" cy="2061315"/>
          </a:xfrm>
          <a:prstGeom prst="ellipse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3">
  <p:cSld name="Text 3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54"/>
          <p:cNvSpPr txBox="1"/>
          <p:nvPr>
            <p:ph idx="1" type="body"/>
          </p:nvPr>
        </p:nvSpPr>
        <p:spPr>
          <a:xfrm>
            <a:off x="557872" y="2175872"/>
            <a:ext cx="8184640" cy="35107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―"/>
              <a:defRPr/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7" name="Google Shape;107;p54"/>
          <p:cNvSpPr txBox="1"/>
          <p:nvPr>
            <p:ph type="title"/>
          </p:nvPr>
        </p:nvSpPr>
        <p:spPr>
          <a:xfrm>
            <a:off x="557872" y="696381"/>
            <a:ext cx="818464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p54"/>
          <p:cNvSpPr txBox="1"/>
          <p:nvPr>
            <p:ph idx="12" type="sldNum"/>
          </p:nvPr>
        </p:nvSpPr>
        <p:spPr>
          <a:xfrm>
            <a:off x="11658851" y="6510171"/>
            <a:ext cx="533149" cy="172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09" name="Google Shape;109;p54"/>
          <p:cNvPicPr preferRelativeResize="0"/>
          <p:nvPr/>
        </p:nvPicPr>
        <p:blipFill rotWithShape="1">
          <a:blip r:embed="rId2">
            <a:alphaModFix/>
          </a:blip>
          <a:srcRect b="32401" l="85152" r="331" t="42186"/>
          <a:stretch/>
        </p:blipFill>
        <p:spPr>
          <a:xfrm>
            <a:off x="10565658" y="0"/>
            <a:ext cx="1626342" cy="16018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54"/>
          <p:cNvPicPr preferRelativeResize="0"/>
          <p:nvPr/>
        </p:nvPicPr>
        <p:blipFill rotWithShape="1">
          <a:blip r:embed="rId2">
            <a:alphaModFix/>
          </a:blip>
          <a:srcRect b="16894" l="85152" r="331" t="-25690"/>
          <a:stretch/>
        </p:blipFill>
        <p:spPr>
          <a:xfrm>
            <a:off x="10565658" y="23247"/>
            <a:ext cx="162634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ext steps">
  <p:cSld name="Next steps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55"/>
          <p:cNvPicPr preferRelativeResize="0"/>
          <p:nvPr/>
        </p:nvPicPr>
        <p:blipFill rotWithShape="1">
          <a:blip r:embed="rId2">
            <a:alphaModFix/>
          </a:blip>
          <a:srcRect b="0" l="43828" r="43902" t="0"/>
          <a:stretch/>
        </p:blipFill>
        <p:spPr>
          <a:xfrm>
            <a:off x="9464374" y="886"/>
            <a:ext cx="1495077" cy="6856225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55"/>
          <p:cNvSpPr/>
          <p:nvPr>
            <p:ph idx="1" type="body"/>
          </p:nvPr>
        </p:nvSpPr>
        <p:spPr>
          <a:xfrm>
            <a:off x="9370189" y="1262387"/>
            <a:ext cx="2030323" cy="2061315"/>
          </a:xfrm>
          <a:prstGeom prst="ellipse">
            <a:avLst/>
          </a:prstGeom>
          <a:solidFill>
            <a:srgbClr val="00A85D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4" name="Google Shape;114;p55"/>
          <p:cNvSpPr/>
          <p:nvPr>
            <p:ph idx="2" type="body"/>
          </p:nvPr>
        </p:nvSpPr>
        <p:spPr>
          <a:xfrm>
            <a:off x="9533031" y="1207293"/>
            <a:ext cx="2030323" cy="2061315"/>
          </a:xfrm>
          <a:prstGeom prst="ellipse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5" name="Google Shape;115;p55"/>
          <p:cNvSpPr txBox="1"/>
          <p:nvPr>
            <p:ph idx="3" type="body"/>
          </p:nvPr>
        </p:nvSpPr>
        <p:spPr>
          <a:xfrm>
            <a:off x="557872" y="1815451"/>
            <a:ext cx="8184640" cy="38711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810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AutoNum type="arabicPeriod"/>
              <a:defRPr sz="24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6" name="Google Shape;116;p55"/>
          <p:cNvSpPr txBox="1"/>
          <p:nvPr>
            <p:ph type="title"/>
          </p:nvPr>
        </p:nvSpPr>
        <p:spPr>
          <a:xfrm>
            <a:off x="557872" y="696382"/>
            <a:ext cx="8184640" cy="8520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55"/>
          <p:cNvSpPr txBox="1"/>
          <p:nvPr>
            <p:ph idx="12" type="sldNum"/>
          </p:nvPr>
        </p:nvSpPr>
        <p:spPr>
          <a:xfrm>
            <a:off x="11658851" y="6510171"/>
            <a:ext cx="533149" cy="172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and image 1">
  <p:cSld name="Text and image 1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56"/>
          <p:cNvSpPr/>
          <p:nvPr>
            <p:ph idx="2" type="pic"/>
          </p:nvPr>
        </p:nvSpPr>
        <p:spPr>
          <a:xfrm>
            <a:off x="10010456" y="-1530351"/>
            <a:ext cx="5964558" cy="6084889"/>
          </a:xfrm>
          <a:prstGeom prst="ellipse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20" name="Google Shape;120;p56"/>
          <p:cNvSpPr/>
          <p:nvPr/>
        </p:nvSpPr>
        <p:spPr>
          <a:xfrm flipH="1">
            <a:off x="6968280" y="-3183040"/>
            <a:ext cx="6084350" cy="6084347"/>
          </a:xfrm>
          <a:prstGeom prst="ellipse">
            <a:avLst/>
          </a:prstGeom>
          <a:blipFill rotWithShape="1">
            <a:blip r:embed="rId2">
              <a:alphaModFix/>
            </a:blip>
            <a:stretch>
              <a:fillRect b="-8007" l="-53092" r="-53092" t="-8007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1" name="Google Shape;121;p56"/>
          <p:cNvSpPr txBox="1"/>
          <p:nvPr>
            <p:ph idx="1" type="body"/>
          </p:nvPr>
        </p:nvSpPr>
        <p:spPr>
          <a:xfrm>
            <a:off x="557872" y="2175872"/>
            <a:ext cx="8056739" cy="35107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―"/>
              <a:defRPr/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2" name="Google Shape;122;p56"/>
          <p:cNvSpPr txBox="1"/>
          <p:nvPr>
            <p:ph type="title"/>
          </p:nvPr>
        </p:nvSpPr>
        <p:spPr>
          <a:xfrm>
            <a:off x="557872" y="696381"/>
            <a:ext cx="7267467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p56"/>
          <p:cNvSpPr txBox="1"/>
          <p:nvPr>
            <p:ph idx="12" type="sldNum"/>
          </p:nvPr>
        </p:nvSpPr>
        <p:spPr>
          <a:xfrm>
            <a:off x="11658851" y="6510171"/>
            <a:ext cx="533149" cy="172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4" name="Google Shape;124;p56"/>
          <p:cNvSpPr/>
          <p:nvPr>
            <p:ph idx="3" type="body"/>
          </p:nvPr>
        </p:nvSpPr>
        <p:spPr>
          <a:xfrm>
            <a:off x="9505159" y="-1530352"/>
            <a:ext cx="5993603" cy="6084890"/>
          </a:xfrm>
          <a:prstGeom prst="ellipse">
            <a:avLst/>
          </a:prstGeom>
          <a:noFill/>
          <a:ln cap="flat" cmpd="sng" w="476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―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and graphic 2">
  <p:cSld name="Text and graphic 2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57"/>
          <p:cNvSpPr txBox="1"/>
          <p:nvPr>
            <p:ph idx="12" type="sldNum"/>
          </p:nvPr>
        </p:nvSpPr>
        <p:spPr>
          <a:xfrm>
            <a:off x="11658851" y="6510171"/>
            <a:ext cx="533149" cy="172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and image 2">
  <p:cSld name="Text and image 2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" name="Google Shape;128;p58"/>
          <p:cNvGrpSpPr/>
          <p:nvPr/>
        </p:nvGrpSpPr>
        <p:grpSpPr>
          <a:xfrm rot="-2331891">
            <a:off x="9331501" y="-1489531"/>
            <a:ext cx="848578" cy="9168519"/>
            <a:chOff x="6503831" y="58741"/>
            <a:chExt cx="540807" cy="5843187"/>
          </a:xfrm>
        </p:grpSpPr>
        <p:pic>
          <p:nvPicPr>
            <p:cNvPr id="129" name="Google Shape;129;p58"/>
            <p:cNvPicPr preferRelativeResize="0"/>
            <p:nvPr/>
          </p:nvPicPr>
          <p:blipFill rotWithShape="1">
            <a:blip r:embed="rId2">
              <a:alphaModFix/>
            </a:blip>
            <a:srcRect b="0" l="0" r="92528" t="0"/>
            <a:stretch/>
          </p:blipFill>
          <p:spPr>
            <a:xfrm flipH="1">
              <a:off x="6503831" y="58741"/>
              <a:ext cx="540807" cy="40724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" name="Google Shape;130;p58"/>
            <p:cNvPicPr preferRelativeResize="0"/>
            <p:nvPr/>
          </p:nvPicPr>
          <p:blipFill rotWithShape="1">
            <a:blip r:embed="rId2">
              <a:alphaModFix/>
            </a:blip>
            <a:srcRect b="57804" l="0" r="92528" t="0"/>
            <a:stretch/>
          </p:blipFill>
          <p:spPr>
            <a:xfrm flipH="1">
              <a:off x="6503831" y="4183552"/>
              <a:ext cx="540807" cy="171837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1" name="Google Shape;131;p58"/>
          <p:cNvSpPr/>
          <p:nvPr/>
        </p:nvSpPr>
        <p:spPr>
          <a:xfrm rot="10271271">
            <a:off x="7725715" y="-1660475"/>
            <a:ext cx="10845754" cy="9349785"/>
          </a:xfrm>
          <a:prstGeom prst="triangle">
            <a:avLst>
              <a:gd fmla="val 50000" name="adj"/>
            </a:avLst>
          </a:prstGeom>
          <a:solidFill>
            <a:srgbClr val="DADAD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2" name="Google Shape;132;p58"/>
          <p:cNvSpPr txBox="1"/>
          <p:nvPr>
            <p:ph idx="1" type="body"/>
          </p:nvPr>
        </p:nvSpPr>
        <p:spPr>
          <a:xfrm>
            <a:off x="557872" y="2175872"/>
            <a:ext cx="8184640" cy="35107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―"/>
              <a:defRPr/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3" name="Google Shape;133;p58"/>
          <p:cNvSpPr txBox="1"/>
          <p:nvPr>
            <p:ph type="title"/>
          </p:nvPr>
        </p:nvSpPr>
        <p:spPr>
          <a:xfrm>
            <a:off x="557872" y="696381"/>
            <a:ext cx="818464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4" name="Google Shape;134;p58"/>
          <p:cNvSpPr txBox="1"/>
          <p:nvPr>
            <p:ph idx="12" type="sldNum"/>
          </p:nvPr>
        </p:nvSpPr>
        <p:spPr>
          <a:xfrm>
            <a:off x="11658851" y="6510171"/>
            <a:ext cx="533149" cy="172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35" name="Google Shape;135;p58"/>
          <p:cNvSpPr/>
          <p:nvPr>
            <p:ph idx="2" type="pic"/>
          </p:nvPr>
        </p:nvSpPr>
        <p:spPr>
          <a:xfrm rot="-660000">
            <a:off x="8208192" y="-5988699"/>
            <a:ext cx="9582024" cy="9251721"/>
          </a:xfrm>
          <a:prstGeom prst="triangle">
            <a:avLst>
              <a:gd fmla="val 50000" name="adj"/>
            </a:avLst>
          </a:prstGeom>
          <a:solidFill>
            <a:srgbClr val="D8D8D8"/>
          </a:solidFill>
          <a:ln>
            <a:noFill/>
          </a:ln>
        </p:spPr>
      </p:sp>
      <p:sp>
        <p:nvSpPr>
          <p:cNvPr id="136" name="Google Shape;136;p58"/>
          <p:cNvSpPr/>
          <p:nvPr>
            <p:ph idx="3" type="body"/>
          </p:nvPr>
        </p:nvSpPr>
        <p:spPr>
          <a:xfrm rot="-660000">
            <a:off x="7844305" y="-6146267"/>
            <a:ext cx="9582912" cy="9253728"/>
          </a:xfrm>
          <a:prstGeom prst="triangle">
            <a:avLst>
              <a:gd fmla="val 50000" name="adj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and text 6">
  <p:cSld name="Image and text 6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1"/>
          <p:cNvSpPr/>
          <p:nvPr>
            <p:ph idx="2" type="pic"/>
          </p:nvPr>
        </p:nvSpPr>
        <p:spPr>
          <a:xfrm>
            <a:off x="1235441" y="1212505"/>
            <a:ext cx="3977826" cy="3977824"/>
          </a:xfrm>
          <a:prstGeom prst="ellipse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24" name="Google Shape;24;p41"/>
          <p:cNvSpPr txBox="1"/>
          <p:nvPr>
            <p:ph idx="12" type="sldNum"/>
          </p:nvPr>
        </p:nvSpPr>
        <p:spPr>
          <a:xfrm>
            <a:off x="11658851" y="6510171"/>
            <a:ext cx="533149" cy="172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and text 3">
  <p:cSld name="Image and text 3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59"/>
          <p:cNvPicPr preferRelativeResize="0"/>
          <p:nvPr/>
        </p:nvPicPr>
        <p:blipFill rotWithShape="1">
          <a:blip r:embed="rId2">
            <a:alphaModFix/>
          </a:blip>
          <a:srcRect b="0" l="74056" r="0" t="0"/>
          <a:stretch/>
        </p:blipFill>
        <p:spPr>
          <a:xfrm>
            <a:off x="9023860" y="886"/>
            <a:ext cx="3161376" cy="6856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59"/>
          <p:cNvSpPr/>
          <p:nvPr>
            <p:ph idx="2" type="pic"/>
          </p:nvPr>
        </p:nvSpPr>
        <p:spPr>
          <a:xfrm>
            <a:off x="7371958" y="-1667646"/>
            <a:ext cx="10323544" cy="10323550"/>
          </a:xfrm>
          <a:prstGeom prst="donut">
            <a:avLst>
              <a:gd fmla="val 28619" name="adj"/>
            </a:avLst>
          </a:prstGeom>
          <a:solidFill>
            <a:srgbClr val="D8D8D8"/>
          </a:solidFill>
          <a:ln>
            <a:noFill/>
          </a:ln>
        </p:spPr>
      </p:sp>
      <p:sp>
        <p:nvSpPr>
          <p:cNvPr id="140" name="Google Shape;140;p59"/>
          <p:cNvSpPr txBox="1"/>
          <p:nvPr>
            <p:ph idx="1" type="body"/>
          </p:nvPr>
        </p:nvSpPr>
        <p:spPr>
          <a:xfrm>
            <a:off x="557872" y="2175872"/>
            <a:ext cx="6094137" cy="35107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4064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―"/>
              <a:defRPr sz="28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1" name="Google Shape;141;p59"/>
          <p:cNvSpPr txBox="1"/>
          <p:nvPr>
            <p:ph type="title"/>
          </p:nvPr>
        </p:nvSpPr>
        <p:spPr>
          <a:xfrm>
            <a:off x="557872" y="696381"/>
            <a:ext cx="6094137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p59"/>
          <p:cNvSpPr txBox="1"/>
          <p:nvPr>
            <p:ph idx="12" type="sldNum"/>
          </p:nvPr>
        </p:nvSpPr>
        <p:spPr>
          <a:xfrm>
            <a:off x="11658851" y="6510171"/>
            <a:ext cx="533149" cy="172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43" name="Google Shape;143;p59"/>
          <p:cNvSpPr/>
          <p:nvPr>
            <p:ph idx="3" type="body"/>
          </p:nvPr>
        </p:nvSpPr>
        <p:spPr>
          <a:xfrm>
            <a:off x="7385431" y="-2052262"/>
            <a:ext cx="10264394" cy="10264399"/>
          </a:xfrm>
          <a:prstGeom prst="donut">
            <a:avLst>
              <a:gd fmla="val 28248" name="adj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and text 4">
  <p:cSld name="Image and text 4"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60"/>
          <p:cNvPicPr preferRelativeResize="0"/>
          <p:nvPr/>
        </p:nvPicPr>
        <p:blipFill rotWithShape="1">
          <a:blip r:embed="rId2">
            <a:alphaModFix/>
          </a:blip>
          <a:srcRect b="14334" l="74055" r="304" t="38785"/>
          <a:stretch/>
        </p:blipFill>
        <p:spPr>
          <a:xfrm>
            <a:off x="9067568" y="0"/>
            <a:ext cx="3124432" cy="3214254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60"/>
          <p:cNvSpPr/>
          <p:nvPr>
            <p:ph idx="2" type="pic"/>
          </p:nvPr>
        </p:nvSpPr>
        <p:spPr>
          <a:xfrm>
            <a:off x="7239000" y="571500"/>
            <a:ext cx="4419600" cy="52197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47" name="Google Shape;147;p60"/>
          <p:cNvSpPr txBox="1"/>
          <p:nvPr>
            <p:ph idx="1" type="body"/>
          </p:nvPr>
        </p:nvSpPr>
        <p:spPr>
          <a:xfrm>
            <a:off x="7421236" y="741472"/>
            <a:ext cx="4419600" cy="5186362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8" name="Google Shape;148;p60"/>
          <p:cNvSpPr txBox="1"/>
          <p:nvPr>
            <p:ph idx="3" type="body"/>
          </p:nvPr>
        </p:nvSpPr>
        <p:spPr>
          <a:xfrm>
            <a:off x="557872" y="2175872"/>
            <a:ext cx="5913266" cy="35107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―"/>
              <a:defRPr/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9" name="Google Shape;149;p60"/>
          <p:cNvSpPr txBox="1"/>
          <p:nvPr>
            <p:ph type="title"/>
          </p:nvPr>
        </p:nvSpPr>
        <p:spPr>
          <a:xfrm>
            <a:off x="557872" y="696381"/>
            <a:ext cx="5913266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0" name="Google Shape;150;p60"/>
          <p:cNvSpPr txBox="1"/>
          <p:nvPr>
            <p:ph idx="12" type="sldNum"/>
          </p:nvPr>
        </p:nvSpPr>
        <p:spPr>
          <a:xfrm>
            <a:off x="11658851" y="6510171"/>
            <a:ext cx="533149" cy="172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and text 5">
  <p:cSld name="Image and text 5"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61"/>
          <p:cNvSpPr/>
          <p:nvPr>
            <p:ph idx="2" type="pic"/>
          </p:nvPr>
        </p:nvSpPr>
        <p:spPr>
          <a:xfrm>
            <a:off x="4177862" y="0"/>
            <a:ext cx="8014138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53" name="Google Shape;153;p61"/>
          <p:cNvSpPr txBox="1"/>
          <p:nvPr>
            <p:ph idx="1" type="body"/>
          </p:nvPr>
        </p:nvSpPr>
        <p:spPr>
          <a:xfrm>
            <a:off x="9556750" y="1587500"/>
            <a:ext cx="2635250" cy="2635250"/>
          </a:xfrm>
          <a:prstGeom prst="rect">
            <a:avLst/>
          </a:prstGeom>
          <a:solidFill>
            <a:srgbClr val="00A85D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4" name="Google Shape;154;p61"/>
          <p:cNvSpPr txBox="1"/>
          <p:nvPr>
            <p:ph idx="3" type="body"/>
          </p:nvPr>
        </p:nvSpPr>
        <p:spPr>
          <a:xfrm>
            <a:off x="6921500" y="4222750"/>
            <a:ext cx="2635250" cy="2635250"/>
          </a:xfrm>
          <a:prstGeom prst="rect">
            <a:avLst/>
          </a:prstGeom>
          <a:solidFill>
            <a:srgbClr val="FFC107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5" name="Google Shape;155;p61"/>
          <p:cNvSpPr txBox="1"/>
          <p:nvPr>
            <p:ph idx="4" type="body"/>
          </p:nvPr>
        </p:nvSpPr>
        <p:spPr>
          <a:xfrm>
            <a:off x="9706652" y="1417066"/>
            <a:ext cx="2635250" cy="263525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6" name="Google Shape;156;p61"/>
          <p:cNvSpPr txBox="1"/>
          <p:nvPr>
            <p:ph idx="5" type="body"/>
          </p:nvPr>
        </p:nvSpPr>
        <p:spPr>
          <a:xfrm>
            <a:off x="6734747" y="4380328"/>
            <a:ext cx="2635250" cy="263525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7" name="Google Shape;157;p61"/>
          <p:cNvSpPr txBox="1"/>
          <p:nvPr>
            <p:ph idx="6" type="body"/>
          </p:nvPr>
        </p:nvSpPr>
        <p:spPr>
          <a:xfrm>
            <a:off x="557872" y="2175872"/>
            <a:ext cx="2989369" cy="35107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―"/>
              <a:defRPr/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8" name="Google Shape;158;p61"/>
          <p:cNvSpPr txBox="1"/>
          <p:nvPr>
            <p:ph type="title"/>
          </p:nvPr>
        </p:nvSpPr>
        <p:spPr>
          <a:xfrm>
            <a:off x="557872" y="696381"/>
            <a:ext cx="2989369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9" name="Google Shape;159;p61"/>
          <p:cNvSpPr txBox="1"/>
          <p:nvPr>
            <p:ph idx="12" type="sldNum"/>
          </p:nvPr>
        </p:nvSpPr>
        <p:spPr>
          <a:xfrm>
            <a:off x="11658851" y="6510171"/>
            <a:ext cx="533149" cy="172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60" name="Google Shape;160;p61"/>
          <p:cNvSpPr txBox="1"/>
          <p:nvPr/>
        </p:nvSpPr>
        <p:spPr>
          <a:xfrm>
            <a:off x="5065203" y="6217094"/>
            <a:ext cx="2149276" cy="172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© SOCIALTALENT |</a:t>
            </a:r>
            <a:endParaRPr/>
          </a:p>
        </p:txBody>
      </p:sp>
      <p:sp>
        <p:nvSpPr>
          <p:cNvPr id="161" name="Google Shape;161;p61"/>
          <p:cNvSpPr txBox="1"/>
          <p:nvPr/>
        </p:nvSpPr>
        <p:spPr>
          <a:xfrm>
            <a:off x="5065203" y="6217094"/>
            <a:ext cx="2149276" cy="172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© SOCIALTALENT |</a:t>
            </a:r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am shout out">
  <p:cSld name="Team shout out"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62"/>
          <p:cNvSpPr/>
          <p:nvPr/>
        </p:nvSpPr>
        <p:spPr>
          <a:xfrm rot="-9548988">
            <a:off x="8721713" y="1914095"/>
            <a:ext cx="2609204" cy="3098675"/>
          </a:xfrm>
          <a:prstGeom prst="triangle">
            <a:avLst>
              <a:gd fmla="val 90802" name="adj"/>
            </a:avLst>
          </a:prstGeom>
          <a:solidFill>
            <a:srgbClr val="FFC10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4" name="Google Shape;164;p62"/>
          <p:cNvSpPr/>
          <p:nvPr/>
        </p:nvSpPr>
        <p:spPr>
          <a:xfrm flipH="1" rot="7008553">
            <a:off x="4684571" y="2193926"/>
            <a:ext cx="2961484" cy="2870680"/>
          </a:xfrm>
          <a:prstGeom prst="triangle">
            <a:avLst>
              <a:gd fmla="val 71158" name="adj"/>
            </a:avLst>
          </a:prstGeom>
          <a:solidFill>
            <a:srgbClr val="FF856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5" name="Google Shape;165;p62"/>
          <p:cNvSpPr/>
          <p:nvPr/>
        </p:nvSpPr>
        <p:spPr>
          <a:xfrm flipH="1" rot="-9576592">
            <a:off x="354214" y="2119512"/>
            <a:ext cx="3171488" cy="2734039"/>
          </a:xfrm>
          <a:prstGeom prst="triangle">
            <a:avLst>
              <a:gd fmla="val 50000" name="adj"/>
            </a:avLst>
          </a:prstGeom>
          <a:solidFill>
            <a:srgbClr val="00A85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6" name="Google Shape;166;p62"/>
          <p:cNvSpPr txBox="1"/>
          <p:nvPr>
            <p:ph idx="1" type="body"/>
          </p:nvPr>
        </p:nvSpPr>
        <p:spPr>
          <a:xfrm>
            <a:off x="902365" y="4999362"/>
            <a:ext cx="2712362" cy="109178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7" name="Google Shape;167;p62"/>
          <p:cNvSpPr txBox="1"/>
          <p:nvPr>
            <p:ph type="title"/>
          </p:nvPr>
        </p:nvSpPr>
        <p:spPr>
          <a:xfrm>
            <a:off x="700089" y="696381"/>
            <a:ext cx="10791822" cy="8216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8" name="Google Shape;168;p62"/>
          <p:cNvSpPr txBox="1"/>
          <p:nvPr>
            <p:ph idx="12" type="sldNum"/>
          </p:nvPr>
        </p:nvSpPr>
        <p:spPr>
          <a:xfrm>
            <a:off x="11658851" y="6510171"/>
            <a:ext cx="533149" cy="172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69" name="Google Shape;169;p62"/>
          <p:cNvSpPr/>
          <p:nvPr/>
        </p:nvSpPr>
        <p:spPr>
          <a:xfrm rot="-1323777">
            <a:off x="684489" y="4184406"/>
            <a:ext cx="411196" cy="357562"/>
          </a:xfrm>
          <a:custGeom>
            <a:rect b="b" l="l" r="r" t="t"/>
            <a:pathLst>
              <a:path extrusionOk="0" h="600" w="690">
                <a:moveTo>
                  <a:pt x="50" y="401"/>
                </a:moveTo>
                <a:lnTo>
                  <a:pt x="690" y="0"/>
                </a:lnTo>
                <a:lnTo>
                  <a:pt x="187" y="564"/>
                </a:lnTo>
                <a:lnTo>
                  <a:pt x="171" y="580"/>
                </a:lnTo>
                <a:lnTo>
                  <a:pt x="133" y="599"/>
                </a:lnTo>
                <a:lnTo>
                  <a:pt x="92" y="600"/>
                </a:lnTo>
                <a:lnTo>
                  <a:pt x="53" y="587"/>
                </a:lnTo>
                <a:lnTo>
                  <a:pt x="36" y="573"/>
                </a:lnTo>
                <a:lnTo>
                  <a:pt x="20" y="557"/>
                </a:lnTo>
                <a:lnTo>
                  <a:pt x="1" y="520"/>
                </a:lnTo>
                <a:lnTo>
                  <a:pt x="0" y="478"/>
                </a:lnTo>
                <a:lnTo>
                  <a:pt x="13" y="439"/>
                </a:lnTo>
                <a:lnTo>
                  <a:pt x="27" y="422"/>
                </a:lnTo>
                <a:lnTo>
                  <a:pt x="37" y="409"/>
                </a:lnTo>
                <a:lnTo>
                  <a:pt x="50" y="401"/>
                </a:lnTo>
                <a:close/>
              </a:path>
            </a:pathLst>
          </a:custGeom>
          <a:solidFill>
            <a:srgbClr val="04060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0" name="Google Shape;170;p62"/>
          <p:cNvSpPr/>
          <p:nvPr/>
        </p:nvSpPr>
        <p:spPr>
          <a:xfrm rot="-1023431">
            <a:off x="3523636" y="3844830"/>
            <a:ext cx="453661" cy="477312"/>
          </a:xfrm>
          <a:custGeom>
            <a:rect b="b" l="l" r="r" t="t"/>
            <a:pathLst>
              <a:path extrusionOk="0" h="664" w="633">
                <a:moveTo>
                  <a:pt x="591" y="469"/>
                </a:moveTo>
                <a:lnTo>
                  <a:pt x="0" y="0"/>
                </a:lnTo>
                <a:lnTo>
                  <a:pt x="437" y="619"/>
                </a:lnTo>
                <a:lnTo>
                  <a:pt x="450" y="635"/>
                </a:lnTo>
                <a:lnTo>
                  <a:pt x="486" y="656"/>
                </a:lnTo>
                <a:lnTo>
                  <a:pt x="528" y="664"/>
                </a:lnTo>
                <a:lnTo>
                  <a:pt x="568" y="655"/>
                </a:lnTo>
                <a:lnTo>
                  <a:pt x="587" y="643"/>
                </a:lnTo>
                <a:lnTo>
                  <a:pt x="604" y="629"/>
                </a:lnTo>
                <a:lnTo>
                  <a:pt x="625" y="593"/>
                </a:lnTo>
                <a:lnTo>
                  <a:pt x="633" y="552"/>
                </a:lnTo>
                <a:lnTo>
                  <a:pt x="624" y="511"/>
                </a:lnTo>
                <a:lnTo>
                  <a:pt x="612" y="492"/>
                </a:lnTo>
                <a:lnTo>
                  <a:pt x="602" y="479"/>
                </a:lnTo>
                <a:lnTo>
                  <a:pt x="591" y="469"/>
                </a:lnTo>
                <a:close/>
              </a:path>
            </a:pathLst>
          </a:custGeom>
          <a:solidFill>
            <a:srgbClr val="04060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71" name="Google Shape;171;p62"/>
          <p:cNvGrpSpPr/>
          <p:nvPr/>
        </p:nvGrpSpPr>
        <p:grpSpPr>
          <a:xfrm rot="-1023431">
            <a:off x="509039" y="1801081"/>
            <a:ext cx="597717" cy="586966"/>
            <a:chOff x="5402273" y="642939"/>
            <a:chExt cx="441326" cy="433388"/>
          </a:xfrm>
        </p:grpSpPr>
        <p:sp>
          <p:nvSpPr>
            <p:cNvPr id="172" name="Google Shape;172;p62"/>
            <p:cNvSpPr/>
            <p:nvPr/>
          </p:nvSpPr>
          <p:spPr>
            <a:xfrm>
              <a:off x="5546736" y="836614"/>
              <a:ext cx="293688" cy="234950"/>
            </a:xfrm>
            <a:custGeom>
              <a:rect b="b" l="l" r="r" t="t"/>
              <a:pathLst>
                <a:path extrusionOk="0" h="443" w="555">
                  <a:moveTo>
                    <a:pt x="13" y="41"/>
                  </a:moveTo>
                  <a:lnTo>
                    <a:pt x="555" y="443"/>
                  </a:lnTo>
                  <a:lnTo>
                    <a:pt x="38" y="9"/>
                  </a:lnTo>
                  <a:lnTo>
                    <a:pt x="29" y="2"/>
                  </a:lnTo>
                  <a:lnTo>
                    <a:pt x="11" y="0"/>
                  </a:lnTo>
                  <a:lnTo>
                    <a:pt x="3" y="6"/>
                  </a:lnTo>
                  <a:lnTo>
                    <a:pt x="0" y="13"/>
                  </a:lnTo>
                  <a:lnTo>
                    <a:pt x="5" y="32"/>
                  </a:lnTo>
                  <a:lnTo>
                    <a:pt x="12" y="39"/>
                  </a:lnTo>
                  <a:lnTo>
                    <a:pt x="13" y="39"/>
                  </a:lnTo>
                  <a:lnTo>
                    <a:pt x="13" y="4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73" name="Google Shape;173;p62"/>
            <p:cNvSpPr/>
            <p:nvPr/>
          </p:nvSpPr>
          <p:spPr>
            <a:xfrm>
              <a:off x="5683261" y="987427"/>
              <a:ext cx="160338" cy="88900"/>
            </a:xfrm>
            <a:custGeom>
              <a:rect b="b" l="l" r="r" t="t"/>
              <a:pathLst>
                <a:path extrusionOk="0" h="168" w="302">
                  <a:moveTo>
                    <a:pt x="8" y="22"/>
                  </a:moveTo>
                  <a:lnTo>
                    <a:pt x="302" y="168"/>
                  </a:lnTo>
                  <a:lnTo>
                    <a:pt x="14" y="3"/>
                  </a:lnTo>
                  <a:lnTo>
                    <a:pt x="10" y="0"/>
                  </a:lnTo>
                  <a:lnTo>
                    <a:pt x="1" y="2"/>
                  </a:lnTo>
                  <a:lnTo>
                    <a:pt x="0" y="6"/>
                  </a:lnTo>
                  <a:lnTo>
                    <a:pt x="0" y="15"/>
                  </a:lnTo>
                  <a:lnTo>
                    <a:pt x="7" y="22"/>
                  </a:lnTo>
                  <a:lnTo>
                    <a:pt x="7" y="22"/>
                  </a:lnTo>
                  <a:lnTo>
                    <a:pt x="8" y="22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74" name="Google Shape;174;p62"/>
            <p:cNvSpPr/>
            <p:nvPr/>
          </p:nvSpPr>
          <p:spPr>
            <a:xfrm>
              <a:off x="5402273" y="642939"/>
              <a:ext cx="433388" cy="390526"/>
            </a:xfrm>
            <a:custGeom>
              <a:rect b="b" l="l" r="r" t="t"/>
              <a:pathLst>
                <a:path extrusionOk="0" h="738" w="818">
                  <a:moveTo>
                    <a:pt x="15" y="59"/>
                  </a:moveTo>
                  <a:lnTo>
                    <a:pt x="818" y="738"/>
                  </a:lnTo>
                  <a:lnTo>
                    <a:pt x="87" y="17"/>
                  </a:lnTo>
                  <a:lnTo>
                    <a:pt x="72" y="5"/>
                  </a:lnTo>
                  <a:lnTo>
                    <a:pt x="35" y="0"/>
                  </a:lnTo>
                  <a:lnTo>
                    <a:pt x="19" y="5"/>
                  </a:lnTo>
                  <a:lnTo>
                    <a:pt x="12" y="10"/>
                  </a:lnTo>
                  <a:lnTo>
                    <a:pt x="2" y="21"/>
                  </a:lnTo>
                  <a:lnTo>
                    <a:pt x="0" y="36"/>
                  </a:lnTo>
                  <a:lnTo>
                    <a:pt x="7" y="50"/>
                  </a:lnTo>
                  <a:lnTo>
                    <a:pt x="13" y="56"/>
                  </a:lnTo>
                  <a:lnTo>
                    <a:pt x="15" y="57"/>
                  </a:lnTo>
                  <a:lnTo>
                    <a:pt x="15" y="59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175" name="Google Shape;175;p62"/>
          <p:cNvGrpSpPr/>
          <p:nvPr/>
        </p:nvGrpSpPr>
        <p:grpSpPr>
          <a:xfrm rot="2162321">
            <a:off x="3584812" y="2175417"/>
            <a:ext cx="393460" cy="737468"/>
            <a:chOff x="7599377" y="636589"/>
            <a:chExt cx="290513" cy="544513"/>
          </a:xfrm>
        </p:grpSpPr>
        <p:sp>
          <p:nvSpPr>
            <p:cNvPr id="176" name="Google Shape;176;p62"/>
            <p:cNvSpPr/>
            <p:nvPr/>
          </p:nvSpPr>
          <p:spPr>
            <a:xfrm>
              <a:off x="7604140" y="830264"/>
              <a:ext cx="138113" cy="347663"/>
            </a:xfrm>
            <a:custGeom>
              <a:rect b="b" l="l" r="r" t="t"/>
              <a:pathLst>
                <a:path extrusionOk="0" h="659" w="263">
                  <a:moveTo>
                    <a:pt x="222" y="22"/>
                  </a:moveTo>
                  <a:lnTo>
                    <a:pt x="0" y="659"/>
                  </a:lnTo>
                  <a:lnTo>
                    <a:pt x="260" y="35"/>
                  </a:lnTo>
                  <a:lnTo>
                    <a:pt x="263" y="25"/>
                  </a:lnTo>
                  <a:lnTo>
                    <a:pt x="259" y="6"/>
                  </a:lnTo>
                  <a:lnTo>
                    <a:pt x="252" y="1"/>
                  </a:lnTo>
                  <a:lnTo>
                    <a:pt x="243" y="0"/>
                  </a:lnTo>
                  <a:lnTo>
                    <a:pt x="229" y="10"/>
                  </a:lnTo>
                  <a:lnTo>
                    <a:pt x="223" y="20"/>
                  </a:lnTo>
                  <a:lnTo>
                    <a:pt x="222" y="22"/>
                  </a:lnTo>
                  <a:lnTo>
                    <a:pt x="222" y="22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77" name="Google Shape;177;p62"/>
            <p:cNvSpPr/>
            <p:nvPr/>
          </p:nvSpPr>
          <p:spPr>
            <a:xfrm>
              <a:off x="7599377" y="1003302"/>
              <a:ext cx="39688" cy="177800"/>
            </a:xfrm>
            <a:custGeom>
              <a:rect b="b" l="l" r="r" t="t"/>
              <a:pathLst>
                <a:path extrusionOk="0" h="336" w="73">
                  <a:moveTo>
                    <a:pt x="52" y="13"/>
                  </a:moveTo>
                  <a:lnTo>
                    <a:pt x="0" y="336"/>
                  </a:lnTo>
                  <a:lnTo>
                    <a:pt x="72" y="12"/>
                  </a:lnTo>
                  <a:lnTo>
                    <a:pt x="73" y="7"/>
                  </a:lnTo>
                  <a:lnTo>
                    <a:pt x="69" y="1"/>
                  </a:lnTo>
                  <a:lnTo>
                    <a:pt x="65" y="0"/>
                  </a:lnTo>
                  <a:lnTo>
                    <a:pt x="60" y="0"/>
                  </a:lnTo>
                  <a:lnTo>
                    <a:pt x="53" y="7"/>
                  </a:lnTo>
                  <a:lnTo>
                    <a:pt x="52" y="12"/>
                  </a:lnTo>
                  <a:lnTo>
                    <a:pt x="52" y="13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78" name="Google Shape;178;p62"/>
            <p:cNvSpPr/>
            <p:nvPr/>
          </p:nvSpPr>
          <p:spPr>
            <a:xfrm>
              <a:off x="7637477" y="636589"/>
              <a:ext cx="252413" cy="525463"/>
            </a:xfrm>
            <a:custGeom>
              <a:rect b="b" l="l" r="r" t="t"/>
              <a:pathLst>
                <a:path extrusionOk="0" h="994" w="476">
                  <a:moveTo>
                    <a:pt x="410" y="23"/>
                  </a:moveTo>
                  <a:lnTo>
                    <a:pt x="0" y="994"/>
                  </a:lnTo>
                  <a:lnTo>
                    <a:pt x="470" y="79"/>
                  </a:lnTo>
                  <a:lnTo>
                    <a:pt x="476" y="62"/>
                  </a:lnTo>
                  <a:lnTo>
                    <a:pt x="472" y="25"/>
                  </a:lnTo>
                  <a:lnTo>
                    <a:pt x="460" y="10"/>
                  </a:lnTo>
                  <a:lnTo>
                    <a:pt x="454" y="4"/>
                  </a:lnTo>
                  <a:lnTo>
                    <a:pt x="440" y="0"/>
                  </a:lnTo>
                  <a:lnTo>
                    <a:pt x="427" y="3"/>
                  </a:lnTo>
                  <a:lnTo>
                    <a:pt x="415" y="12"/>
                  </a:lnTo>
                  <a:lnTo>
                    <a:pt x="410" y="20"/>
                  </a:lnTo>
                  <a:lnTo>
                    <a:pt x="410" y="22"/>
                  </a:lnTo>
                  <a:lnTo>
                    <a:pt x="410" y="23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179" name="Google Shape;179;p62"/>
          <p:cNvGrpSpPr/>
          <p:nvPr/>
        </p:nvGrpSpPr>
        <p:grpSpPr>
          <a:xfrm rot="493034">
            <a:off x="295457" y="3435972"/>
            <a:ext cx="520624" cy="311752"/>
            <a:chOff x="5184785" y="2084391"/>
            <a:chExt cx="530226" cy="317501"/>
          </a:xfrm>
        </p:grpSpPr>
        <p:sp>
          <p:nvSpPr>
            <p:cNvPr id="180" name="Google Shape;180;p62"/>
            <p:cNvSpPr/>
            <p:nvPr/>
          </p:nvSpPr>
          <p:spPr>
            <a:xfrm>
              <a:off x="5407035" y="2089154"/>
              <a:ext cx="303213" cy="222250"/>
            </a:xfrm>
            <a:custGeom>
              <a:rect b="b" l="l" r="r" t="t"/>
              <a:pathLst>
                <a:path extrusionOk="0" h="419" w="571">
                  <a:moveTo>
                    <a:pt x="39" y="412"/>
                  </a:moveTo>
                  <a:lnTo>
                    <a:pt x="571" y="0"/>
                  </a:lnTo>
                  <a:lnTo>
                    <a:pt x="15" y="382"/>
                  </a:lnTo>
                  <a:lnTo>
                    <a:pt x="6" y="389"/>
                  </a:lnTo>
                  <a:lnTo>
                    <a:pt x="0" y="406"/>
                  </a:lnTo>
                  <a:lnTo>
                    <a:pt x="3" y="414"/>
                  </a:lnTo>
                  <a:lnTo>
                    <a:pt x="9" y="419"/>
                  </a:lnTo>
                  <a:lnTo>
                    <a:pt x="28" y="419"/>
                  </a:lnTo>
                  <a:lnTo>
                    <a:pt x="38" y="414"/>
                  </a:lnTo>
                  <a:lnTo>
                    <a:pt x="38" y="414"/>
                  </a:lnTo>
                  <a:lnTo>
                    <a:pt x="39" y="412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81" name="Google Shape;181;p62"/>
            <p:cNvSpPr/>
            <p:nvPr/>
          </p:nvSpPr>
          <p:spPr>
            <a:xfrm>
              <a:off x="5588011" y="2087566"/>
              <a:ext cx="127000" cy="133350"/>
            </a:xfrm>
            <a:custGeom>
              <a:rect b="b" l="l" r="r" t="t"/>
              <a:pathLst>
                <a:path extrusionOk="0" h="252" w="240">
                  <a:moveTo>
                    <a:pt x="21" y="245"/>
                  </a:moveTo>
                  <a:lnTo>
                    <a:pt x="240" y="0"/>
                  </a:lnTo>
                  <a:lnTo>
                    <a:pt x="4" y="233"/>
                  </a:lnTo>
                  <a:lnTo>
                    <a:pt x="0" y="238"/>
                  </a:lnTo>
                  <a:lnTo>
                    <a:pt x="0" y="245"/>
                  </a:lnTo>
                  <a:lnTo>
                    <a:pt x="4" y="248"/>
                  </a:lnTo>
                  <a:lnTo>
                    <a:pt x="13" y="252"/>
                  </a:lnTo>
                  <a:lnTo>
                    <a:pt x="21" y="246"/>
                  </a:lnTo>
                  <a:lnTo>
                    <a:pt x="21" y="245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82" name="Google Shape;182;p62"/>
            <p:cNvSpPr/>
            <p:nvPr/>
          </p:nvSpPr>
          <p:spPr>
            <a:xfrm>
              <a:off x="5184785" y="2084391"/>
              <a:ext cx="487363" cy="317501"/>
            </a:xfrm>
            <a:custGeom>
              <a:rect b="b" l="l" r="r" t="t"/>
              <a:pathLst>
                <a:path extrusionOk="0" h="599" w="922">
                  <a:moveTo>
                    <a:pt x="52" y="591"/>
                  </a:moveTo>
                  <a:lnTo>
                    <a:pt x="922" y="0"/>
                  </a:lnTo>
                  <a:lnTo>
                    <a:pt x="32" y="509"/>
                  </a:lnTo>
                  <a:lnTo>
                    <a:pt x="16" y="521"/>
                  </a:lnTo>
                  <a:lnTo>
                    <a:pt x="0" y="555"/>
                  </a:lnTo>
                  <a:lnTo>
                    <a:pt x="1" y="574"/>
                  </a:lnTo>
                  <a:lnTo>
                    <a:pt x="3" y="581"/>
                  </a:lnTo>
                  <a:lnTo>
                    <a:pt x="12" y="593"/>
                  </a:lnTo>
                  <a:lnTo>
                    <a:pt x="24" y="599"/>
                  </a:lnTo>
                  <a:lnTo>
                    <a:pt x="40" y="596"/>
                  </a:lnTo>
                  <a:lnTo>
                    <a:pt x="47" y="593"/>
                  </a:lnTo>
                  <a:lnTo>
                    <a:pt x="50" y="591"/>
                  </a:lnTo>
                  <a:lnTo>
                    <a:pt x="52" y="59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183" name="Google Shape;183;p62"/>
          <p:cNvGrpSpPr/>
          <p:nvPr/>
        </p:nvGrpSpPr>
        <p:grpSpPr>
          <a:xfrm rot="6194715">
            <a:off x="7212927" y="2320528"/>
            <a:ext cx="597717" cy="586966"/>
            <a:chOff x="5402273" y="642939"/>
            <a:chExt cx="441326" cy="433388"/>
          </a:xfrm>
        </p:grpSpPr>
        <p:sp>
          <p:nvSpPr>
            <p:cNvPr id="184" name="Google Shape;184;p62"/>
            <p:cNvSpPr/>
            <p:nvPr/>
          </p:nvSpPr>
          <p:spPr>
            <a:xfrm>
              <a:off x="5546736" y="836614"/>
              <a:ext cx="293688" cy="234950"/>
            </a:xfrm>
            <a:custGeom>
              <a:rect b="b" l="l" r="r" t="t"/>
              <a:pathLst>
                <a:path extrusionOk="0" h="443" w="555">
                  <a:moveTo>
                    <a:pt x="13" y="41"/>
                  </a:moveTo>
                  <a:lnTo>
                    <a:pt x="555" y="443"/>
                  </a:lnTo>
                  <a:lnTo>
                    <a:pt x="38" y="9"/>
                  </a:lnTo>
                  <a:lnTo>
                    <a:pt x="29" y="2"/>
                  </a:lnTo>
                  <a:lnTo>
                    <a:pt x="11" y="0"/>
                  </a:lnTo>
                  <a:lnTo>
                    <a:pt x="3" y="6"/>
                  </a:lnTo>
                  <a:lnTo>
                    <a:pt x="0" y="13"/>
                  </a:lnTo>
                  <a:lnTo>
                    <a:pt x="5" y="32"/>
                  </a:lnTo>
                  <a:lnTo>
                    <a:pt x="12" y="39"/>
                  </a:lnTo>
                  <a:lnTo>
                    <a:pt x="13" y="39"/>
                  </a:lnTo>
                  <a:lnTo>
                    <a:pt x="13" y="4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85" name="Google Shape;185;p62"/>
            <p:cNvSpPr/>
            <p:nvPr/>
          </p:nvSpPr>
          <p:spPr>
            <a:xfrm>
              <a:off x="5683261" y="987427"/>
              <a:ext cx="160338" cy="88900"/>
            </a:xfrm>
            <a:custGeom>
              <a:rect b="b" l="l" r="r" t="t"/>
              <a:pathLst>
                <a:path extrusionOk="0" h="168" w="302">
                  <a:moveTo>
                    <a:pt x="8" y="22"/>
                  </a:moveTo>
                  <a:lnTo>
                    <a:pt x="302" y="168"/>
                  </a:lnTo>
                  <a:lnTo>
                    <a:pt x="14" y="3"/>
                  </a:lnTo>
                  <a:lnTo>
                    <a:pt x="10" y="0"/>
                  </a:lnTo>
                  <a:lnTo>
                    <a:pt x="1" y="2"/>
                  </a:lnTo>
                  <a:lnTo>
                    <a:pt x="0" y="6"/>
                  </a:lnTo>
                  <a:lnTo>
                    <a:pt x="0" y="15"/>
                  </a:lnTo>
                  <a:lnTo>
                    <a:pt x="7" y="22"/>
                  </a:lnTo>
                  <a:lnTo>
                    <a:pt x="7" y="22"/>
                  </a:lnTo>
                  <a:lnTo>
                    <a:pt x="8" y="22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86" name="Google Shape;186;p62"/>
            <p:cNvSpPr/>
            <p:nvPr/>
          </p:nvSpPr>
          <p:spPr>
            <a:xfrm>
              <a:off x="5402273" y="642939"/>
              <a:ext cx="433388" cy="390526"/>
            </a:xfrm>
            <a:custGeom>
              <a:rect b="b" l="l" r="r" t="t"/>
              <a:pathLst>
                <a:path extrusionOk="0" h="738" w="818">
                  <a:moveTo>
                    <a:pt x="15" y="59"/>
                  </a:moveTo>
                  <a:lnTo>
                    <a:pt x="818" y="738"/>
                  </a:lnTo>
                  <a:lnTo>
                    <a:pt x="87" y="17"/>
                  </a:lnTo>
                  <a:lnTo>
                    <a:pt x="72" y="5"/>
                  </a:lnTo>
                  <a:lnTo>
                    <a:pt x="35" y="0"/>
                  </a:lnTo>
                  <a:lnTo>
                    <a:pt x="19" y="5"/>
                  </a:lnTo>
                  <a:lnTo>
                    <a:pt x="12" y="10"/>
                  </a:lnTo>
                  <a:lnTo>
                    <a:pt x="2" y="21"/>
                  </a:lnTo>
                  <a:lnTo>
                    <a:pt x="0" y="36"/>
                  </a:lnTo>
                  <a:lnTo>
                    <a:pt x="7" y="50"/>
                  </a:lnTo>
                  <a:lnTo>
                    <a:pt x="13" y="56"/>
                  </a:lnTo>
                  <a:lnTo>
                    <a:pt x="15" y="57"/>
                  </a:lnTo>
                  <a:lnTo>
                    <a:pt x="15" y="59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187" name="Google Shape;187;p62"/>
          <p:cNvGrpSpPr/>
          <p:nvPr/>
        </p:nvGrpSpPr>
        <p:grpSpPr>
          <a:xfrm rot="-5555690">
            <a:off x="4877905" y="2283307"/>
            <a:ext cx="393460" cy="737468"/>
            <a:chOff x="7599377" y="636589"/>
            <a:chExt cx="290513" cy="544513"/>
          </a:xfrm>
        </p:grpSpPr>
        <p:sp>
          <p:nvSpPr>
            <p:cNvPr id="188" name="Google Shape;188;p62"/>
            <p:cNvSpPr/>
            <p:nvPr/>
          </p:nvSpPr>
          <p:spPr>
            <a:xfrm>
              <a:off x="7604140" y="830264"/>
              <a:ext cx="138113" cy="347663"/>
            </a:xfrm>
            <a:custGeom>
              <a:rect b="b" l="l" r="r" t="t"/>
              <a:pathLst>
                <a:path extrusionOk="0" h="659" w="263">
                  <a:moveTo>
                    <a:pt x="222" y="22"/>
                  </a:moveTo>
                  <a:lnTo>
                    <a:pt x="0" y="659"/>
                  </a:lnTo>
                  <a:lnTo>
                    <a:pt x="260" y="35"/>
                  </a:lnTo>
                  <a:lnTo>
                    <a:pt x="263" y="25"/>
                  </a:lnTo>
                  <a:lnTo>
                    <a:pt x="259" y="6"/>
                  </a:lnTo>
                  <a:lnTo>
                    <a:pt x="252" y="1"/>
                  </a:lnTo>
                  <a:lnTo>
                    <a:pt x="243" y="0"/>
                  </a:lnTo>
                  <a:lnTo>
                    <a:pt x="229" y="10"/>
                  </a:lnTo>
                  <a:lnTo>
                    <a:pt x="223" y="20"/>
                  </a:lnTo>
                  <a:lnTo>
                    <a:pt x="222" y="22"/>
                  </a:lnTo>
                  <a:lnTo>
                    <a:pt x="222" y="22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89" name="Google Shape;189;p62"/>
            <p:cNvSpPr/>
            <p:nvPr/>
          </p:nvSpPr>
          <p:spPr>
            <a:xfrm>
              <a:off x="7599377" y="1003302"/>
              <a:ext cx="39688" cy="177800"/>
            </a:xfrm>
            <a:custGeom>
              <a:rect b="b" l="l" r="r" t="t"/>
              <a:pathLst>
                <a:path extrusionOk="0" h="336" w="73">
                  <a:moveTo>
                    <a:pt x="52" y="13"/>
                  </a:moveTo>
                  <a:lnTo>
                    <a:pt x="0" y="336"/>
                  </a:lnTo>
                  <a:lnTo>
                    <a:pt x="72" y="12"/>
                  </a:lnTo>
                  <a:lnTo>
                    <a:pt x="73" y="7"/>
                  </a:lnTo>
                  <a:lnTo>
                    <a:pt x="69" y="1"/>
                  </a:lnTo>
                  <a:lnTo>
                    <a:pt x="65" y="0"/>
                  </a:lnTo>
                  <a:lnTo>
                    <a:pt x="60" y="0"/>
                  </a:lnTo>
                  <a:lnTo>
                    <a:pt x="53" y="7"/>
                  </a:lnTo>
                  <a:lnTo>
                    <a:pt x="52" y="12"/>
                  </a:lnTo>
                  <a:lnTo>
                    <a:pt x="52" y="13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90" name="Google Shape;190;p62"/>
            <p:cNvSpPr/>
            <p:nvPr/>
          </p:nvSpPr>
          <p:spPr>
            <a:xfrm>
              <a:off x="7637477" y="636589"/>
              <a:ext cx="252413" cy="525463"/>
            </a:xfrm>
            <a:custGeom>
              <a:rect b="b" l="l" r="r" t="t"/>
              <a:pathLst>
                <a:path extrusionOk="0" h="994" w="476">
                  <a:moveTo>
                    <a:pt x="410" y="23"/>
                  </a:moveTo>
                  <a:lnTo>
                    <a:pt x="0" y="994"/>
                  </a:lnTo>
                  <a:lnTo>
                    <a:pt x="470" y="79"/>
                  </a:lnTo>
                  <a:lnTo>
                    <a:pt x="476" y="62"/>
                  </a:lnTo>
                  <a:lnTo>
                    <a:pt x="472" y="25"/>
                  </a:lnTo>
                  <a:lnTo>
                    <a:pt x="460" y="10"/>
                  </a:lnTo>
                  <a:lnTo>
                    <a:pt x="454" y="4"/>
                  </a:lnTo>
                  <a:lnTo>
                    <a:pt x="440" y="0"/>
                  </a:lnTo>
                  <a:lnTo>
                    <a:pt x="427" y="3"/>
                  </a:lnTo>
                  <a:lnTo>
                    <a:pt x="415" y="12"/>
                  </a:lnTo>
                  <a:lnTo>
                    <a:pt x="410" y="20"/>
                  </a:lnTo>
                  <a:lnTo>
                    <a:pt x="410" y="22"/>
                  </a:lnTo>
                  <a:lnTo>
                    <a:pt x="410" y="23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191" name="Google Shape;191;p62"/>
          <p:cNvSpPr/>
          <p:nvPr/>
        </p:nvSpPr>
        <p:spPr>
          <a:xfrm rot="-1323777">
            <a:off x="4538031" y="4184406"/>
            <a:ext cx="411196" cy="357562"/>
          </a:xfrm>
          <a:custGeom>
            <a:rect b="b" l="l" r="r" t="t"/>
            <a:pathLst>
              <a:path extrusionOk="0" h="600" w="690">
                <a:moveTo>
                  <a:pt x="50" y="401"/>
                </a:moveTo>
                <a:lnTo>
                  <a:pt x="690" y="0"/>
                </a:lnTo>
                <a:lnTo>
                  <a:pt x="187" y="564"/>
                </a:lnTo>
                <a:lnTo>
                  <a:pt x="171" y="580"/>
                </a:lnTo>
                <a:lnTo>
                  <a:pt x="133" y="599"/>
                </a:lnTo>
                <a:lnTo>
                  <a:pt x="92" y="600"/>
                </a:lnTo>
                <a:lnTo>
                  <a:pt x="53" y="587"/>
                </a:lnTo>
                <a:lnTo>
                  <a:pt x="36" y="573"/>
                </a:lnTo>
                <a:lnTo>
                  <a:pt x="20" y="557"/>
                </a:lnTo>
                <a:lnTo>
                  <a:pt x="1" y="520"/>
                </a:lnTo>
                <a:lnTo>
                  <a:pt x="0" y="478"/>
                </a:lnTo>
                <a:lnTo>
                  <a:pt x="13" y="439"/>
                </a:lnTo>
                <a:lnTo>
                  <a:pt x="27" y="422"/>
                </a:lnTo>
                <a:lnTo>
                  <a:pt x="37" y="409"/>
                </a:lnTo>
                <a:lnTo>
                  <a:pt x="50" y="401"/>
                </a:lnTo>
                <a:close/>
              </a:path>
            </a:pathLst>
          </a:custGeom>
          <a:solidFill>
            <a:srgbClr val="04060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2" name="Google Shape;192;p62"/>
          <p:cNvSpPr/>
          <p:nvPr/>
        </p:nvSpPr>
        <p:spPr>
          <a:xfrm rot="-1023431">
            <a:off x="7377178" y="3844830"/>
            <a:ext cx="453661" cy="477312"/>
          </a:xfrm>
          <a:custGeom>
            <a:rect b="b" l="l" r="r" t="t"/>
            <a:pathLst>
              <a:path extrusionOk="0" h="664" w="633">
                <a:moveTo>
                  <a:pt x="591" y="469"/>
                </a:moveTo>
                <a:lnTo>
                  <a:pt x="0" y="0"/>
                </a:lnTo>
                <a:lnTo>
                  <a:pt x="437" y="619"/>
                </a:lnTo>
                <a:lnTo>
                  <a:pt x="450" y="635"/>
                </a:lnTo>
                <a:lnTo>
                  <a:pt x="486" y="656"/>
                </a:lnTo>
                <a:lnTo>
                  <a:pt x="528" y="664"/>
                </a:lnTo>
                <a:lnTo>
                  <a:pt x="568" y="655"/>
                </a:lnTo>
                <a:lnTo>
                  <a:pt x="587" y="643"/>
                </a:lnTo>
                <a:lnTo>
                  <a:pt x="604" y="629"/>
                </a:lnTo>
                <a:lnTo>
                  <a:pt x="625" y="593"/>
                </a:lnTo>
                <a:lnTo>
                  <a:pt x="633" y="552"/>
                </a:lnTo>
                <a:lnTo>
                  <a:pt x="624" y="511"/>
                </a:lnTo>
                <a:lnTo>
                  <a:pt x="612" y="492"/>
                </a:lnTo>
                <a:lnTo>
                  <a:pt x="602" y="479"/>
                </a:lnTo>
                <a:lnTo>
                  <a:pt x="591" y="469"/>
                </a:lnTo>
                <a:close/>
              </a:path>
            </a:pathLst>
          </a:custGeom>
          <a:solidFill>
            <a:srgbClr val="04060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93" name="Google Shape;193;p62"/>
          <p:cNvGrpSpPr/>
          <p:nvPr/>
        </p:nvGrpSpPr>
        <p:grpSpPr>
          <a:xfrm rot="5006981">
            <a:off x="10646602" y="1797791"/>
            <a:ext cx="597717" cy="586966"/>
            <a:chOff x="5402273" y="642939"/>
            <a:chExt cx="441326" cy="433388"/>
          </a:xfrm>
        </p:grpSpPr>
        <p:sp>
          <p:nvSpPr>
            <p:cNvPr id="194" name="Google Shape;194;p62"/>
            <p:cNvSpPr/>
            <p:nvPr/>
          </p:nvSpPr>
          <p:spPr>
            <a:xfrm>
              <a:off x="5546736" y="836614"/>
              <a:ext cx="293688" cy="234950"/>
            </a:xfrm>
            <a:custGeom>
              <a:rect b="b" l="l" r="r" t="t"/>
              <a:pathLst>
                <a:path extrusionOk="0" h="443" w="555">
                  <a:moveTo>
                    <a:pt x="13" y="41"/>
                  </a:moveTo>
                  <a:lnTo>
                    <a:pt x="555" y="443"/>
                  </a:lnTo>
                  <a:lnTo>
                    <a:pt x="38" y="9"/>
                  </a:lnTo>
                  <a:lnTo>
                    <a:pt x="29" y="2"/>
                  </a:lnTo>
                  <a:lnTo>
                    <a:pt x="11" y="0"/>
                  </a:lnTo>
                  <a:lnTo>
                    <a:pt x="3" y="6"/>
                  </a:lnTo>
                  <a:lnTo>
                    <a:pt x="0" y="13"/>
                  </a:lnTo>
                  <a:lnTo>
                    <a:pt x="5" y="32"/>
                  </a:lnTo>
                  <a:lnTo>
                    <a:pt x="12" y="39"/>
                  </a:lnTo>
                  <a:lnTo>
                    <a:pt x="13" y="39"/>
                  </a:lnTo>
                  <a:lnTo>
                    <a:pt x="13" y="4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95" name="Google Shape;195;p62"/>
            <p:cNvSpPr/>
            <p:nvPr/>
          </p:nvSpPr>
          <p:spPr>
            <a:xfrm>
              <a:off x="5683261" y="987427"/>
              <a:ext cx="160338" cy="88900"/>
            </a:xfrm>
            <a:custGeom>
              <a:rect b="b" l="l" r="r" t="t"/>
              <a:pathLst>
                <a:path extrusionOk="0" h="168" w="302">
                  <a:moveTo>
                    <a:pt x="8" y="22"/>
                  </a:moveTo>
                  <a:lnTo>
                    <a:pt x="302" y="168"/>
                  </a:lnTo>
                  <a:lnTo>
                    <a:pt x="14" y="3"/>
                  </a:lnTo>
                  <a:lnTo>
                    <a:pt x="10" y="0"/>
                  </a:lnTo>
                  <a:lnTo>
                    <a:pt x="1" y="2"/>
                  </a:lnTo>
                  <a:lnTo>
                    <a:pt x="0" y="6"/>
                  </a:lnTo>
                  <a:lnTo>
                    <a:pt x="0" y="15"/>
                  </a:lnTo>
                  <a:lnTo>
                    <a:pt x="7" y="22"/>
                  </a:lnTo>
                  <a:lnTo>
                    <a:pt x="7" y="22"/>
                  </a:lnTo>
                  <a:lnTo>
                    <a:pt x="8" y="22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96" name="Google Shape;196;p62"/>
            <p:cNvSpPr/>
            <p:nvPr/>
          </p:nvSpPr>
          <p:spPr>
            <a:xfrm>
              <a:off x="5402273" y="642939"/>
              <a:ext cx="433388" cy="390526"/>
            </a:xfrm>
            <a:custGeom>
              <a:rect b="b" l="l" r="r" t="t"/>
              <a:pathLst>
                <a:path extrusionOk="0" h="738" w="818">
                  <a:moveTo>
                    <a:pt x="15" y="59"/>
                  </a:moveTo>
                  <a:lnTo>
                    <a:pt x="818" y="738"/>
                  </a:lnTo>
                  <a:lnTo>
                    <a:pt x="87" y="17"/>
                  </a:lnTo>
                  <a:lnTo>
                    <a:pt x="72" y="5"/>
                  </a:lnTo>
                  <a:lnTo>
                    <a:pt x="35" y="0"/>
                  </a:lnTo>
                  <a:lnTo>
                    <a:pt x="19" y="5"/>
                  </a:lnTo>
                  <a:lnTo>
                    <a:pt x="12" y="10"/>
                  </a:lnTo>
                  <a:lnTo>
                    <a:pt x="2" y="21"/>
                  </a:lnTo>
                  <a:lnTo>
                    <a:pt x="0" y="36"/>
                  </a:lnTo>
                  <a:lnTo>
                    <a:pt x="7" y="50"/>
                  </a:lnTo>
                  <a:lnTo>
                    <a:pt x="13" y="56"/>
                  </a:lnTo>
                  <a:lnTo>
                    <a:pt x="15" y="57"/>
                  </a:lnTo>
                  <a:lnTo>
                    <a:pt x="15" y="59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197" name="Google Shape;197;p62"/>
          <p:cNvGrpSpPr/>
          <p:nvPr/>
        </p:nvGrpSpPr>
        <p:grpSpPr>
          <a:xfrm rot="-1480685">
            <a:off x="8693510" y="4120381"/>
            <a:ext cx="520624" cy="311752"/>
            <a:chOff x="5184785" y="2084391"/>
            <a:chExt cx="530226" cy="317501"/>
          </a:xfrm>
        </p:grpSpPr>
        <p:sp>
          <p:nvSpPr>
            <p:cNvPr id="198" name="Google Shape;198;p62"/>
            <p:cNvSpPr/>
            <p:nvPr/>
          </p:nvSpPr>
          <p:spPr>
            <a:xfrm>
              <a:off x="5407035" y="2089154"/>
              <a:ext cx="303213" cy="222250"/>
            </a:xfrm>
            <a:custGeom>
              <a:rect b="b" l="l" r="r" t="t"/>
              <a:pathLst>
                <a:path extrusionOk="0" h="419" w="571">
                  <a:moveTo>
                    <a:pt x="39" y="412"/>
                  </a:moveTo>
                  <a:lnTo>
                    <a:pt x="571" y="0"/>
                  </a:lnTo>
                  <a:lnTo>
                    <a:pt x="15" y="382"/>
                  </a:lnTo>
                  <a:lnTo>
                    <a:pt x="6" y="389"/>
                  </a:lnTo>
                  <a:lnTo>
                    <a:pt x="0" y="406"/>
                  </a:lnTo>
                  <a:lnTo>
                    <a:pt x="3" y="414"/>
                  </a:lnTo>
                  <a:lnTo>
                    <a:pt x="9" y="419"/>
                  </a:lnTo>
                  <a:lnTo>
                    <a:pt x="28" y="419"/>
                  </a:lnTo>
                  <a:lnTo>
                    <a:pt x="38" y="414"/>
                  </a:lnTo>
                  <a:lnTo>
                    <a:pt x="38" y="414"/>
                  </a:lnTo>
                  <a:lnTo>
                    <a:pt x="39" y="412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99" name="Google Shape;199;p62"/>
            <p:cNvSpPr/>
            <p:nvPr/>
          </p:nvSpPr>
          <p:spPr>
            <a:xfrm>
              <a:off x="5588011" y="2087566"/>
              <a:ext cx="127000" cy="133350"/>
            </a:xfrm>
            <a:custGeom>
              <a:rect b="b" l="l" r="r" t="t"/>
              <a:pathLst>
                <a:path extrusionOk="0" h="252" w="240">
                  <a:moveTo>
                    <a:pt x="21" y="245"/>
                  </a:moveTo>
                  <a:lnTo>
                    <a:pt x="240" y="0"/>
                  </a:lnTo>
                  <a:lnTo>
                    <a:pt x="4" y="233"/>
                  </a:lnTo>
                  <a:lnTo>
                    <a:pt x="0" y="238"/>
                  </a:lnTo>
                  <a:lnTo>
                    <a:pt x="0" y="245"/>
                  </a:lnTo>
                  <a:lnTo>
                    <a:pt x="4" y="248"/>
                  </a:lnTo>
                  <a:lnTo>
                    <a:pt x="13" y="252"/>
                  </a:lnTo>
                  <a:lnTo>
                    <a:pt x="21" y="246"/>
                  </a:lnTo>
                  <a:lnTo>
                    <a:pt x="21" y="245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00" name="Google Shape;200;p62"/>
            <p:cNvSpPr/>
            <p:nvPr/>
          </p:nvSpPr>
          <p:spPr>
            <a:xfrm>
              <a:off x="5184785" y="2084391"/>
              <a:ext cx="487363" cy="317501"/>
            </a:xfrm>
            <a:custGeom>
              <a:rect b="b" l="l" r="r" t="t"/>
              <a:pathLst>
                <a:path extrusionOk="0" h="599" w="922">
                  <a:moveTo>
                    <a:pt x="52" y="591"/>
                  </a:moveTo>
                  <a:lnTo>
                    <a:pt x="922" y="0"/>
                  </a:lnTo>
                  <a:lnTo>
                    <a:pt x="32" y="509"/>
                  </a:lnTo>
                  <a:lnTo>
                    <a:pt x="16" y="521"/>
                  </a:lnTo>
                  <a:lnTo>
                    <a:pt x="0" y="555"/>
                  </a:lnTo>
                  <a:lnTo>
                    <a:pt x="1" y="574"/>
                  </a:lnTo>
                  <a:lnTo>
                    <a:pt x="3" y="581"/>
                  </a:lnTo>
                  <a:lnTo>
                    <a:pt x="12" y="593"/>
                  </a:lnTo>
                  <a:lnTo>
                    <a:pt x="24" y="599"/>
                  </a:lnTo>
                  <a:lnTo>
                    <a:pt x="40" y="596"/>
                  </a:lnTo>
                  <a:lnTo>
                    <a:pt x="47" y="593"/>
                  </a:lnTo>
                  <a:lnTo>
                    <a:pt x="50" y="591"/>
                  </a:lnTo>
                  <a:lnTo>
                    <a:pt x="52" y="59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201" name="Google Shape;201;p62"/>
          <p:cNvGrpSpPr/>
          <p:nvPr/>
        </p:nvGrpSpPr>
        <p:grpSpPr>
          <a:xfrm rot="-1023431">
            <a:off x="8575352" y="1801082"/>
            <a:ext cx="597717" cy="586966"/>
            <a:chOff x="5402273" y="642939"/>
            <a:chExt cx="441326" cy="433388"/>
          </a:xfrm>
        </p:grpSpPr>
        <p:sp>
          <p:nvSpPr>
            <p:cNvPr id="202" name="Google Shape;202;p62"/>
            <p:cNvSpPr/>
            <p:nvPr/>
          </p:nvSpPr>
          <p:spPr>
            <a:xfrm>
              <a:off x="5546736" y="836614"/>
              <a:ext cx="293688" cy="234950"/>
            </a:xfrm>
            <a:custGeom>
              <a:rect b="b" l="l" r="r" t="t"/>
              <a:pathLst>
                <a:path extrusionOk="0" h="443" w="555">
                  <a:moveTo>
                    <a:pt x="13" y="41"/>
                  </a:moveTo>
                  <a:lnTo>
                    <a:pt x="555" y="443"/>
                  </a:lnTo>
                  <a:lnTo>
                    <a:pt x="38" y="9"/>
                  </a:lnTo>
                  <a:lnTo>
                    <a:pt x="29" y="2"/>
                  </a:lnTo>
                  <a:lnTo>
                    <a:pt x="11" y="0"/>
                  </a:lnTo>
                  <a:lnTo>
                    <a:pt x="3" y="6"/>
                  </a:lnTo>
                  <a:lnTo>
                    <a:pt x="0" y="13"/>
                  </a:lnTo>
                  <a:lnTo>
                    <a:pt x="5" y="32"/>
                  </a:lnTo>
                  <a:lnTo>
                    <a:pt x="12" y="39"/>
                  </a:lnTo>
                  <a:lnTo>
                    <a:pt x="13" y="39"/>
                  </a:lnTo>
                  <a:lnTo>
                    <a:pt x="13" y="4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03" name="Google Shape;203;p62"/>
            <p:cNvSpPr/>
            <p:nvPr/>
          </p:nvSpPr>
          <p:spPr>
            <a:xfrm>
              <a:off x="5683261" y="987427"/>
              <a:ext cx="160338" cy="88900"/>
            </a:xfrm>
            <a:custGeom>
              <a:rect b="b" l="l" r="r" t="t"/>
              <a:pathLst>
                <a:path extrusionOk="0" h="168" w="302">
                  <a:moveTo>
                    <a:pt x="8" y="22"/>
                  </a:moveTo>
                  <a:lnTo>
                    <a:pt x="302" y="168"/>
                  </a:lnTo>
                  <a:lnTo>
                    <a:pt x="14" y="3"/>
                  </a:lnTo>
                  <a:lnTo>
                    <a:pt x="10" y="0"/>
                  </a:lnTo>
                  <a:lnTo>
                    <a:pt x="1" y="2"/>
                  </a:lnTo>
                  <a:lnTo>
                    <a:pt x="0" y="6"/>
                  </a:lnTo>
                  <a:lnTo>
                    <a:pt x="0" y="15"/>
                  </a:lnTo>
                  <a:lnTo>
                    <a:pt x="7" y="22"/>
                  </a:lnTo>
                  <a:lnTo>
                    <a:pt x="7" y="22"/>
                  </a:lnTo>
                  <a:lnTo>
                    <a:pt x="8" y="22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04" name="Google Shape;204;p62"/>
            <p:cNvSpPr/>
            <p:nvPr/>
          </p:nvSpPr>
          <p:spPr>
            <a:xfrm>
              <a:off x="5402273" y="642939"/>
              <a:ext cx="433388" cy="390526"/>
            </a:xfrm>
            <a:custGeom>
              <a:rect b="b" l="l" r="r" t="t"/>
              <a:pathLst>
                <a:path extrusionOk="0" h="738" w="818">
                  <a:moveTo>
                    <a:pt x="15" y="59"/>
                  </a:moveTo>
                  <a:lnTo>
                    <a:pt x="818" y="738"/>
                  </a:lnTo>
                  <a:lnTo>
                    <a:pt x="87" y="17"/>
                  </a:lnTo>
                  <a:lnTo>
                    <a:pt x="72" y="5"/>
                  </a:lnTo>
                  <a:lnTo>
                    <a:pt x="35" y="0"/>
                  </a:lnTo>
                  <a:lnTo>
                    <a:pt x="19" y="5"/>
                  </a:lnTo>
                  <a:lnTo>
                    <a:pt x="12" y="10"/>
                  </a:lnTo>
                  <a:lnTo>
                    <a:pt x="2" y="21"/>
                  </a:lnTo>
                  <a:lnTo>
                    <a:pt x="0" y="36"/>
                  </a:lnTo>
                  <a:lnTo>
                    <a:pt x="7" y="50"/>
                  </a:lnTo>
                  <a:lnTo>
                    <a:pt x="13" y="56"/>
                  </a:lnTo>
                  <a:lnTo>
                    <a:pt x="15" y="57"/>
                  </a:lnTo>
                  <a:lnTo>
                    <a:pt x="15" y="59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205" name="Google Shape;205;p62"/>
          <p:cNvSpPr/>
          <p:nvPr/>
        </p:nvSpPr>
        <p:spPr>
          <a:xfrm rot="-1023431">
            <a:off x="10969465" y="3844830"/>
            <a:ext cx="453661" cy="477312"/>
          </a:xfrm>
          <a:custGeom>
            <a:rect b="b" l="l" r="r" t="t"/>
            <a:pathLst>
              <a:path extrusionOk="0" h="664" w="633">
                <a:moveTo>
                  <a:pt x="591" y="469"/>
                </a:moveTo>
                <a:lnTo>
                  <a:pt x="0" y="0"/>
                </a:lnTo>
                <a:lnTo>
                  <a:pt x="437" y="619"/>
                </a:lnTo>
                <a:lnTo>
                  <a:pt x="450" y="635"/>
                </a:lnTo>
                <a:lnTo>
                  <a:pt x="486" y="656"/>
                </a:lnTo>
                <a:lnTo>
                  <a:pt x="528" y="664"/>
                </a:lnTo>
                <a:lnTo>
                  <a:pt x="568" y="655"/>
                </a:lnTo>
                <a:lnTo>
                  <a:pt x="587" y="643"/>
                </a:lnTo>
                <a:lnTo>
                  <a:pt x="604" y="629"/>
                </a:lnTo>
                <a:lnTo>
                  <a:pt x="625" y="593"/>
                </a:lnTo>
                <a:lnTo>
                  <a:pt x="633" y="552"/>
                </a:lnTo>
                <a:lnTo>
                  <a:pt x="624" y="511"/>
                </a:lnTo>
                <a:lnTo>
                  <a:pt x="612" y="492"/>
                </a:lnTo>
                <a:lnTo>
                  <a:pt x="602" y="479"/>
                </a:lnTo>
                <a:lnTo>
                  <a:pt x="591" y="469"/>
                </a:lnTo>
                <a:close/>
              </a:path>
            </a:pathLst>
          </a:custGeom>
          <a:solidFill>
            <a:srgbClr val="04060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6" name="Google Shape;206;p62"/>
          <p:cNvSpPr txBox="1"/>
          <p:nvPr>
            <p:ph idx="2" type="body"/>
          </p:nvPr>
        </p:nvSpPr>
        <p:spPr>
          <a:xfrm>
            <a:off x="4722635" y="4999362"/>
            <a:ext cx="2712362" cy="109178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7" name="Google Shape;207;p62"/>
          <p:cNvSpPr txBox="1"/>
          <p:nvPr>
            <p:ph idx="3" type="body"/>
          </p:nvPr>
        </p:nvSpPr>
        <p:spPr>
          <a:xfrm>
            <a:off x="8652779" y="4999362"/>
            <a:ext cx="2712362" cy="109178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8" name="Google Shape;208;p62"/>
          <p:cNvSpPr/>
          <p:nvPr/>
        </p:nvSpPr>
        <p:spPr>
          <a:xfrm rot="-9548988">
            <a:off x="8721713" y="1914095"/>
            <a:ext cx="2609204" cy="3098675"/>
          </a:xfrm>
          <a:prstGeom prst="triangle">
            <a:avLst>
              <a:gd fmla="val 90802" name="adj"/>
            </a:avLst>
          </a:prstGeom>
          <a:solidFill>
            <a:srgbClr val="FFC10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9" name="Google Shape;209;p62"/>
          <p:cNvSpPr/>
          <p:nvPr/>
        </p:nvSpPr>
        <p:spPr>
          <a:xfrm flipH="1" rot="7008553">
            <a:off x="4684571" y="2193926"/>
            <a:ext cx="2961484" cy="2870680"/>
          </a:xfrm>
          <a:prstGeom prst="triangle">
            <a:avLst>
              <a:gd fmla="val 71158" name="adj"/>
            </a:avLst>
          </a:prstGeom>
          <a:solidFill>
            <a:srgbClr val="FF856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0" name="Google Shape;210;p62"/>
          <p:cNvSpPr/>
          <p:nvPr/>
        </p:nvSpPr>
        <p:spPr>
          <a:xfrm flipH="1" rot="-9576592">
            <a:off x="354214" y="2119512"/>
            <a:ext cx="3171488" cy="2734039"/>
          </a:xfrm>
          <a:prstGeom prst="triangle">
            <a:avLst>
              <a:gd fmla="val 50000" name="adj"/>
            </a:avLst>
          </a:prstGeom>
          <a:solidFill>
            <a:srgbClr val="00A85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1" name="Google Shape;211;p62"/>
          <p:cNvSpPr/>
          <p:nvPr/>
        </p:nvSpPr>
        <p:spPr>
          <a:xfrm rot="-1323777">
            <a:off x="684489" y="4184406"/>
            <a:ext cx="411196" cy="357562"/>
          </a:xfrm>
          <a:custGeom>
            <a:rect b="b" l="l" r="r" t="t"/>
            <a:pathLst>
              <a:path extrusionOk="0" h="600" w="690">
                <a:moveTo>
                  <a:pt x="50" y="401"/>
                </a:moveTo>
                <a:lnTo>
                  <a:pt x="690" y="0"/>
                </a:lnTo>
                <a:lnTo>
                  <a:pt x="187" y="564"/>
                </a:lnTo>
                <a:lnTo>
                  <a:pt x="171" y="580"/>
                </a:lnTo>
                <a:lnTo>
                  <a:pt x="133" y="599"/>
                </a:lnTo>
                <a:lnTo>
                  <a:pt x="92" y="600"/>
                </a:lnTo>
                <a:lnTo>
                  <a:pt x="53" y="587"/>
                </a:lnTo>
                <a:lnTo>
                  <a:pt x="36" y="573"/>
                </a:lnTo>
                <a:lnTo>
                  <a:pt x="20" y="557"/>
                </a:lnTo>
                <a:lnTo>
                  <a:pt x="1" y="520"/>
                </a:lnTo>
                <a:lnTo>
                  <a:pt x="0" y="478"/>
                </a:lnTo>
                <a:lnTo>
                  <a:pt x="13" y="439"/>
                </a:lnTo>
                <a:lnTo>
                  <a:pt x="27" y="422"/>
                </a:lnTo>
                <a:lnTo>
                  <a:pt x="37" y="409"/>
                </a:lnTo>
                <a:lnTo>
                  <a:pt x="50" y="401"/>
                </a:lnTo>
                <a:close/>
              </a:path>
            </a:pathLst>
          </a:custGeom>
          <a:solidFill>
            <a:srgbClr val="04060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2" name="Google Shape;212;p62"/>
          <p:cNvSpPr/>
          <p:nvPr/>
        </p:nvSpPr>
        <p:spPr>
          <a:xfrm rot="-1023431">
            <a:off x="3523636" y="3844830"/>
            <a:ext cx="453661" cy="477312"/>
          </a:xfrm>
          <a:custGeom>
            <a:rect b="b" l="l" r="r" t="t"/>
            <a:pathLst>
              <a:path extrusionOk="0" h="664" w="633">
                <a:moveTo>
                  <a:pt x="591" y="469"/>
                </a:moveTo>
                <a:lnTo>
                  <a:pt x="0" y="0"/>
                </a:lnTo>
                <a:lnTo>
                  <a:pt x="437" y="619"/>
                </a:lnTo>
                <a:lnTo>
                  <a:pt x="450" y="635"/>
                </a:lnTo>
                <a:lnTo>
                  <a:pt x="486" y="656"/>
                </a:lnTo>
                <a:lnTo>
                  <a:pt x="528" y="664"/>
                </a:lnTo>
                <a:lnTo>
                  <a:pt x="568" y="655"/>
                </a:lnTo>
                <a:lnTo>
                  <a:pt x="587" y="643"/>
                </a:lnTo>
                <a:lnTo>
                  <a:pt x="604" y="629"/>
                </a:lnTo>
                <a:lnTo>
                  <a:pt x="625" y="593"/>
                </a:lnTo>
                <a:lnTo>
                  <a:pt x="633" y="552"/>
                </a:lnTo>
                <a:lnTo>
                  <a:pt x="624" y="511"/>
                </a:lnTo>
                <a:lnTo>
                  <a:pt x="612" y="492"/>
                </a:lnTo>
                <a:lnTo>
                  <a:pt x="602" y="479"/>
                </a:lnTo>
                <a:lnTo>
                  <a:pt x="591" y="469"/>
                </a:lnTo>
                <a:close/>
              </a:path>
            </a:pathLst>
          </a:custGeom>
          <a:solidFill>
            <a:srgbClr val="04060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213" name="Google Shape;213;p62"/>
          <p:cNvGrpSpPr/>
          <p:nvPr/>
        </p:nvGrpSpPr>
        <p:grpSpPr>
          <a:xfrm rot="-1023431">
            <a:off x="509039" y="1801081"/>
            <a:ext cx="597717" cy="586966"/>
            <a:chOff x="5402273" y="642939"/>
            <a:chExt cx="441326" cy="433388"/>
          </a:xfrm>
        </p:grpSpPr>
        <p:sp>
          <p:nvSpPr>
            <p:cNvPr id="214" name="Google Shape;214;p62"/>
            <p:cNvSpPr/>
            <p:nvPr/>
          </p:nvSpPr>
          <p:spPr>
            <a:xfrm>
              <a:off x="5546736" y="836614"/>
              <a:ext cx="293688" cy="234950"/>
            </a:xfrm>
            <a:custGeom>
              <a:rect b="b" l="l" r="r" t="t"/>
              <a:pathLst>
                <a:path extrusionOk="0" h="443" w="555">
                  <a:moveTo>
                    <a:pt x="13" y="41"/>
                  </a:moveTo>
                  <a:lnTo>
                    <a:pt x="555" y="443"/>
                  </a:lnTo>
                  <a:lnTo>
                    <a:pt x="38" y="9"/>
                  </a:lnTo>
                  <a:lnTo>
                    <a:pt x="29" y="2"/>
                  </a:lnTo>
                  <a:lnTo>
                    <a:pt x="11" y="0"/>
                  </a:lnTo>
                  <a:lnTo>
                    <a:pt x="3" y="6"/>
                  </a:lnTo>
                  <a:lnTo>
                    <a:pt x="0" y="13"/>
                  </a:lnTo>
                  <a:lnTo>
                    <a:pt x="5" y="32"/>
                  </a:lnTo>
                  <a:lnTo>
                    <a:pt x="12" y="39"/>
                  </a:lnTo>
                  <a:lnTo>
                    <a:pt x="13" y="39"/>
                  </a:lnTo>
                  <a:lnTo>
                    <a:pt x="13" y="4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15" name="Google Shape;215;p62"/>
            <p:cNvSpPr/>
            <p:nvPr/>
          </p:nvSpPr>
          <p:spPr>
            <a:xfrm>
              <a:off x="5683261" y="987427"/>
              <a:ext cx="160338" cy="88900"/>
            </a:xfrm>
            <a:custGeom>
              <a:rect b="b" l="l" r="r" t="t"/>
              <a:pathLst>
                <a:path extrusionOk="0" h="168" w="302">
                  <a:moveTo>
                    <a:pt x="8" y="22"/>
                  </a:moveTo>
                  <a:lnTo>
                    <a:pt x="302" y="168"/>
                  </a:lnTo>
                  <a:lnTo>
                    <a:pt x="14" y="3"/>
                  </a:lnTo>
                  <a:lnTo>
                    <a:pt x="10" y="0"/>
                  </a:lnTo>
                  <a:lnTo>
                    <a:pt x="1" y="2"/>
                  </a:lnTo>
                  <a:lnTo>
                    <a:pt x="0" y="6"/>
                  </a:lnTo>
                  <a:lnTo>
                    <a:pt x="0" y="15"/>
                  </a:lnTo>
                  <a:lnTo>
                    <a:pt x="7" y="22"/>
                  </a:lnTo>
                  <a:lnTo>
                    <a:pt x="7" y="22"/>
                  </a:lnTo>
                  <a:lnTo>
                    <a:pt x="8" y="22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16" name="Google Shape;216;p62"/>
            <p:cNvSpPr/>
            <p:nvPr/>
          </p:nvSpPr>
          <p:spPr>
            <a:xfrm>
              <a:off x="5402273" y="642939"/>
              <a:ext cx="433388" cy="390526"/>
            </a:xfrm>
            <a:custGeom>
              <a:rect b="b" l="l" r="r" t="t"/>
              <a:pathLst>
                <a:path extrusionOk="0" h="738" w="818">
                  <a:moveTo>
                    <a:pt x="15" y="59"/>
                  </a:moveTo>
                  <a:lnTo>
                    <a:pt x="818" y="738"/>
                  </a:lnTo>
                  <a:lnTo>
                    <a:pt x="87" y="17"/>
                  </a:lnTo>
                  <a:lnTo>
                    <a:pt x="72" y="5"/>
                  </a:lnTo>
                  <a:lnTo>
                    <a:pt x="35" y="0"/>
                  </a:lnTo>
                  <a:lnTo>
                    <a:pt x="19" y="5"/>
                  </a:lnTo>
                  <a:lnTo>
                    <a:pt x="12" y="10"/>
                  </a:lnTo>
                  <a:lnTo>
                    <a:pt x="2" y="21"/>
                  </a:lnTo>
                  <a:lnTo>
                    <a:pt x="0" y="36"/>
                  </a:lnTo>
                  <a:lnTo>
                    <a:pt x="7" y="50"/>
                  </a:lnTo>
                  <a:lnTo>
                    <a:pt x="13" y="56"/>
                  </a:lnTo>
                  <a:lnTo>
                    <a:pt x="15" y="57"/>
                  </a:lnTo>
                  <a:lnTo>
                    <a:pt x="15" y="59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217" name="Google Shape;217;p62"/>
          <p:cNvGrpSpPr/>
          <p:nvPr/>
        </p:nvGrpSpPr>
        <p:grpSpPr>
          <a:xfrm rot="2162321">
            <a:off x="3584812" y="2175417"/>
            <a:ext cx="393460" cy="737468"/>
            <a:chOff x="7599377" y="636589"/>
            <a:chExt cx="290513" cy="544513"/>
          </a:xfrm>
        </p:grpSpPr>
        <p:sp>
          <p:nvSpPr>
            <p:cNvPr id="218" name="Google Shape;218;p62"/>
            <p:cNvSpPr/>
            <p:nvPr/>
          </p:nvSpPr>
          <p:spPr>
            <a:xfrm>
              <a:off x="7604140" y="830264"/>
              <a:ext cx="138113" cy="347663"/>
            </a:xfrm>
            <a:custGeom>
              <a:rect b="b" l="l" r="r" t="t"/>
              <a:pathLst>
                <a:path extrusionOk="0" h="659" w="263">
                  <a:moveTo>
                    <a:pt x="222" y="22"/>
                  </a:moveTo>
                  <a:lnTo>
                    <a:pt x="0" y="659"/>
                  </a:lnTo>
                  <a:lnTo>
                    <a:pt x="260" y="35"/>
                  </a:lnTo>
                  <a:lnTo>
                    <a:pt x="263" y="25"/>
                  </a:lnTo>
                  <a:lnTo>
                    <a:pt x="259" y="6"/>
                  </a:lnTo>
                  <a:lnTo>
                    <a:pt x="252" y="1"/>
                  </a:lnTo>
                  <a:lnTo>
                    <a:pt x="243" y="0"/>
                  </a:lnTo>
                  <a:lnTo>
                    <a:pt x="229" y="10"/>
                  </a:lnTo>
                  <a:lnTo>
                    <a:pt x="223" y="20"/>
                  </a:lnTo>
                  <a:lnTo>
                    <a:pt x="222" y="22"/>
                  </a:lnTo>
                  <a:lnTo>
                    <a:pt x="222" y="22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19" name="Google Shape;219;p62"/>
            <p:cNvSpPr/>
            <p:nvPr/>
          </p:nvSpPr>
          <p:spPr>
            <a:xfrm>
              <a:off x="7599377" y="1003302"/>
              <a:ext cx="39688" cy="177800"/>
            </a:xfrm>
            <a:custGeom>
              <a:rect b="b" l="l" r="r" t="t"/>
              <a:pathLst>
                <a:path extrusionOk="0" h="336" w="73">
                  <a:moveTo>
                    <a:pt x="52" y="13"/>
                  </a:moveTo>
                  <a:lnTo>
                    <a:pt x="0" y="336"/>
                  </a:lnTo>
                  <a:lnTo>
                    <a:pt x="72" y="12"/>
                  </a:lnTo>
                  <a:lnTo>
                    <a:pt x="73" y="7"/>
                  </a:lnTo>
                  <a:lnTo>
                    <a:pt x="69" y="1"/>
                  </a:lnTo>
                  <a:lnTo>
                    <a:pt x="65" y="0"/>
                  </a:lnTo>
                  <a:lnTo>
                    <a:pt x="60" y="0"/>
                  </a:lnTo>
                  <a:lnTo>
                    <a:pt x="53" y="7"/>
                  </a:lnTo>
                  <a:lnTo>
                    <a:pt x="52" y="12"/>
                  </a:lnTo>
                  <a:lnTo>
                    <a:pt x="52" y="13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20" name="Google Shape;220;p62"/>
            <p:cNvSpPr/>
            <p:nvPr/>
          </p:nvSpPr>
          <p:spPr>
            <a:xfrm>
              <a:off x="7637477" y="636589"/>
              <a:ext cx="252413" cy="525463"/>
            </a:xfrm>
            <a:custGeom>
              <a:rect b="b" l="l" r="r" t="t"/>
              <a:pathLst>
                <a:path extrusionOk="0" h="994" w="476">
                  <a:moveTo>
                    <a:pt x="410" y="23"/>
                  </a:moveTo>
                  <a:lnTo>
                    <a:pt x="0" y="994"/>
                  </a:lnTo>
                  <a:lnTo>
                    <a:pt x="470" y="79"/>
                  </a:lnTo>
                  <a:lnTo>
                    <a:pt x="476" y="62"/>
                  </a:lnTo>
                  <a:lnTo>
                    <a:pt x="472" y="25"/>
                  </a:lnTo>
                  <a:lnTo>
                    <a:pt x="460" y="10"/>
                  </a:lnTo>
                  <a:lnTo>
                    <a:pt x="454" y="4"/>
                  </a:lnTo>
                  <a:lnTo>
                    <a:pt x="440" y="0"/>
                  </a:lnTo>
                  <a:lnTo>
                    <a:pt x="427" y="3"/>
                  </a:lnTo>
                  <a:lnTo>
                    <a:pt x="415" y="12"/>
                  </a:lnTo>
                  <a:lnTo>
                    <a:pt x="410" y="20"/>
                  </a:lnTo>
                  <a:lnTo>
                    <a:pt x="410" y="22"/>
                  </a:lnTo>
                  <a:lnTo>
                    <a:pt x="410" y="23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221" name="Google Shape;221;p62"/>
          <p:cNvGrpSpPr/>
          <p:nvPr/>
        </p:nvGrpSpPr>
        <p:grpSpPr>
          <a:xfrm rot="493034">
            <a:off x="295457" y="3435972"/>
            <a:ext cx="520624" cy="311752"/>
            <a:chOff x="5184785" y="2084391"/>
            <a:chExt cx="530226" cy="317501"/>
          </a:xfrm>
        </p:grpSpPr>
        <p:sp>
          <p:nvSpPr>
            <p:cNvPr id="222" name="Google Shape;222;p62"/>
            <p:cNvSpPr/>
            <p:nvPr/>
          </p:nvSpPr>
          <p:spPr>
            <a:xfrm>
              <a:off x="5407035" y="2089154"/>
              <a:ext cx="303213" cy="222250"/>
            </a:xfrm>
            <a:custGeom>
              <a:rect b="b" l="l" r="r" t="t"/>
              <a:pathLst>
                <a:path extrusionOk="0" h="419" w="571">
                  <a:moveTo>
                    <a:pt x="39" y="412"/>
                  </a:moveTo>
                  <a:lnTo>
                    <a:pt x="571" y="0"/>
                  </a:lnTo>
                  <a:lnTo>
                    <a:pt x="15" y="382"/>
                  </a:lnTo>
                  <a:lnTo>
                    <a:pt x="6" y="389"/>
                  </a:lnTo>
                  <a:lnTo>
                    <a:pt x="0" y="406"/>
                  </a:lnTo>
                  <a:lnTo>
                    <a:pt x="3" y="414"/>
                  </a:lnTo>
                  <a:lnTo>
                    <a:pt x="9" y="419"/>
                  </a:lnTo>
                  <a:lnTo>
                    <a:pt x="28" y="419"/>
                  </a:lnTo>
                  <a:lnTo>
                    <a:pt x="38" y="414"/>
                  </a:lnTo>
                  <a:lnTo>
                    <a:pt x="38" y="414"/>
                  </a:lnTo>
                  <a:lnTo>
                    <a:pt x="39" y="412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23" name="Google Shape;223;p62"/>
            <p:cNvSpPr/>
            <p:nvPr/>
          </p:nvSpPr>
          <p:spPr>
            <a:xfrm>
              <a:off x="5588011" y="2087566"/>
              <a:ext cx="127000" cy="133350"/>
            </a:xfrm>
            <a:custGeom>
              <a:rect b="b" l="l" r="r" t="t"/>
              <a:pathLst>
                <a:path extrusionOk="0" h="252" w="240">
                  <a:moveTo>
                    <a:pt x="21" y="245"/>
                  </a:moveTo>
                  <a:lnTo>
                    <a:pt x="240" y="0"/>
                  </a:lnTo>
                  <a:lnTo>
                    <a:pt x="4" y="233"/>
                  </a:lnTo>
                  <a:lnTo>
                    <a:pt x="0" y="238"/>
                  </a:lnTo>
                  <a:lnTo>
                    <a:pt x="0" y="245"/>
                  </a:lnTo>
                  <a:lnTo>
                    <a:pt x="4" y="248"/>
                  </a:lnTo>
                  <a:lnTo>
                    <a:pt x="13" y="252"/>
                  </a:lnTo>
                  <a:lnTo>
                    <a:pt x="21" y="246"/>
                  </a:lnTo>
                  <a:lnTo>
                    <a:pt x="21" y="245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24" name="Google Shape;224;p62"/>
            <p:cNvSpPr/>
            <p:nvPr/>
          </p:nvSpPr>
          <p:spPr>
            <a:xfrm>
              <a:off x="5184785" y="2084391"/>
              <a:ext cx="487363" cy="317501"/>
            </a:xfrm>
            <a:custGeom>
              <a:rect b="b" l="l" r="r" t="t"/>
              <a:pathLst>
                <a:path extrusionOk="0" h="599" w="922">
                  <a:moveTo>
                    <a:pt x="52" y="591"/>
                  </a:moveTo>
                  <a:lnTo>
                    <a:pt x="922" y="0"/>
                  </a:lnTo>
                  <a:lnTo>
                    <a:pt x="32" y="509"/>
                  </a:lnTo>
                  <a:lnTo>
                    <a:pt x="16" y="521"/>
                  </a:lnTo>
                  <a:lnTo>
                    <a:pt x="0" y="555"/>
                  </a:lnTo>
                  <a:lnTo>
                    <a:pt x="1" y="574"/>
                  </a:lnTo>
                  <a:lnTo>
                    <a:pt x="3" y="581"/>
                  </a:lnTo>
                  <a:lnTo>
                    <a:pt x="12" y="593"/>
                  </a:lnTo>
                  <a:lnTo>
                    <a:pt x="24" y="599"/>
                  </a:lnTo>
                  <a:lnTo>
                    <a:pt x="40" y="596"/>
                  </a:lnTo>
                  <a:lnTo>
                    <a:pt x="47" y="593"/>
                  </a:lnTo>
                  <a:lnTo>
                    <a:pt x="50" y="591"/>
                  </a:lnTo>
                  <a:lnTo>
                    <a:pt x="52" y="59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225" name="Google Shape;225;p62"/>
          <p:cNvGrpSpPr/>
          <p:nvPr/>
        </p:nvGrpSpPr>
        <p:grpSpPr>
          <a:xfrm rot="6194715">
            <a:off x="7212927" y="2320528"/>
            <a:ext cx="597717" cy="586966"/>
            <a:chOff x="5402273" y="642939"/>
            <a:chExt cx="441326" cy="433388"/>
          </a:xfrm>
        </p:grpSpPr>
        <p:sp>
          <p:nvSpPr>
            <p:cNvPr id="226" name="Google Shape;226;p62"/>
            <p:cNvSpPr/>
            <p:nvPr/>
          </p:nvSpPr>
          <p:spPr>
            <a:xfrm>
              <a:off x="5546736" y="836614"/>
              <a:ext cx="293688" cy="234950"/>
            </a:xfrm>
            <a:custGeom>
              <a:rect b="b" l="l" r="r" t="t"/>
              <a:pathLst>
                <a:path extrusionOk="0" h="443" w="555">
                  <a:moveTo>
                    <a:pt x="13" y="41"/>
                  </a:moveTo>
                  <a:lnTo>
                    <a:pt x="555" y="443"/>
                  </a:lnTo>
                  <a:lnTo>
                    <a:pt x="38" y="9"/>
                  </a:lnTo>
                  <a:lnTo>
                    <a:pt x="29" y="2"/>
                  </a:lnTo>
                  <a:lnTo>
                    <a:pt x="11" y="0"/>
                  </a:lnTo>
                  <a:lnTo>
                    <a:pt x="3" y="6"/>
                  </a:lnTo>
                  <a:lnTo>
                    <a:pt x="0" y="13"/>
                  </a:lnTo>
                  <a:lnTo>
                    <a:pt x="5" y="32"/>
                  </a:lnTo>
                  <a:lnTo>
                    <a:pt x="12" y="39"/>
                  </a:lnTo>
                  <a:lnTo>
                    <a:pt x="13" y="39"/>
                  </a:lnTo>
                  <a:lnTo>
                    <a:pt x="13" y="4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27" name="Google Shape;227;p62"/>
            <p:cNvSpPr/>
            <p:nvPr/>
          </p:nvSpPr>
          <p:spPr>
            <a:xfrm>
              <a:off x="5683261" y="987427"/>
              <a:ext cx="160338" cy="88900"/>
            </a:xfrm>
            <a:custGeom>
              <a:rect b="b" l="l" r="r" t="t"/>
              <a:pathLst>
                <a:path extrusionOk="0" h="168" w="302">
                  <a:moveTo>
                    <a:pt x="8" y="22"/>
                  </a:moveTo>
                  <a:lnTo>
                    <a:pt x="302" y="168"/>
                  </a:lnTo>
                  <a:lnTo>
                    <a:pt x="14" y="3"/>
                  </a:lnTo>
                  <a:lnTo>
                    <a:pt x="10" y="0"/>
                  </a:lnTo>
                  <a:lnTo>
                    <a:pt x="1" y="2"/>
                  </a:lnTo>
                  <a:lnTo>
                    <a:pt x="0" y="6"/>
                  </a:lnTo>
                  <a:lnTo>
                    <a:pt x="0" y="15"/>
                  </a:lnTo>
                  <a:lnTo>
                    <a:pt x="7" y="22"/>
                  </a:lnTo>
                  <a:lnTo>
                    <a:pt x="7" y="22"/>
                  </a:lnTo>
                  <a:lnTo>
                    <a:pt x="8" y="22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28" name="Google Shape;228;p62"/>
            <p:cNvSpPr/>
            <p:nvPr/>
          </p:nvSpPr>
          <p:spPr>
            <a:xfrm>
              <a:off x="5402273" y="642939"/>
              <a:ext cx="433388" cy="390526"/>
            </a:xfrm>
            <a:custGeom>
              <a:rect b="b" l="l" r="r" t="t"/>
              <a:pathLst>
                <a:path extrusionOk="0" h="738" w="818">
                  <a:moveTo>
                    <a:pt x="15" y="59"/>
                  </a:moveTo>
                  <a:lnTo>
                    <a:pt x="818" y="738"/>
                  </a:lnTo>
                  <a:lnTo>
                    <a:pt x="87" y="17"/>
                  </a:lnTo>
                  <a:lnTo>
                    <a:pt x="72" y="5"/>
                  </a:lnTo>
                  <a:lnTo>
                    <a:pt x="35" y="0"/>
                  </a:lnTo>
                  <a:lnTo>
                    <a:pt x="19" y="5"/>
                  </a:lnTo>
                  <a:lnTo>
                    <a:pt x="12" y="10"/>
                  </a:lnTo>
                  <a:lnTo>
                    <a:pt x="2" y="21"/>
                  </a:lnTo>
                  <a:lnTo>
                    <a:pt x="0" y="36"/>
                  </a:lnTo>
                  <a:lnTo>
                    <a:pt x="7" y="50"/>
                  </a:lnTo>
                  <a:lnTo>
                    <a:pt x="13" y="56"/>
                  </a:lnTo>
                  <a:lnTo>
                    <a:pt x="15" y="57"/>
                  </a:lnTo>
                  <a:lnTo>
                    <a:pt x="15" y="59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229" name="Google Shape;229;p62"/>
          <p:cNvGrpSpPr/>
          <p:nvPr/>
        </p:nvGrpSpPr>
        <p:grpSpPr>
          <a:xfrm rot="-5555690">
            <a:off x="4877905" y="2283307"/>
            <a:ext cx="393460" cy="737468"/>
            <a:chOff x="7599377" y="636589"/>
            <a:chExt cx="290513" cy="544513"/>
          </a:xfrm>
        </p:grpSpPr>
        <p:sp>
          <p:nvSpPr>
            <p:cNvPr id="230" name="Google Shape;230;p62"/>
            <p:cNvSpPr/>
            <p:nvPr/>
          </p:nvSpPr>
          <p:spPr>
            <a:xfrm>
              <a:off x="7604140" y="830264"/>
              <a:ext cx="138113" cy="347663"/>
            </a:xfrm>
            <a:custGeom>
              <a:rect b="b" l="l" r="r" t="t"/>
              <a:pathLst>
                <a:path extrusionOk="0" h="659" w="263">
                  <a:moveTo>
                    <a:pt x="222" y="22"/>
                  </a:moveTo>
                  <a:lnTo>
                    <a:pt x="0" y="659"/>
                  </a:lnTo>
                  <a:lnTo>
                    <a:pt x="260" y="35"/>
                  </a:lnTo>
                  <a:lnTo>
                    <a:pt x="263" y="25"/>
                  </a:lnTo>
                  <a:lnTo>
                    <a:pt x="259" y="6"/>
                  </a:lnTo>
                  <a:lnTo>
                    <a:pt x="252" y="1"/>
                  </a:lnTo>
                  <a:lnTo>
                    <a:pt x="243" y="0"/>
                  </a:lnTo>
                  <a:lnTo>
                    <a:pt x="229" y="10"/>
                  </a:lnTo>
                  <a:lnTo>
                    <a:pt x="223" y="20"/>
                  </a:lnTo>
                  <a:lnTo>
                    <a:pt x="222" y="22"/>
                  </a:lnTo>
                  <a:lnTo>
                    <a:pt x="222" y="22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31" name="Google Shape;231;p62"/>
            <p:cNvSpPr/>
            <p:nvPr/>
          </p:nvSpPr>
          <p:spPr>
            <a:xfrm>
              <a:off x="7599377" y="1003302"/>
              <a:ext cx="39688" cy="177800"/>
            </a:xfrm>
            <a:custGeom>
              <a:rect b="b" l="l" r="r" t="t"/>
              <a:pathLst>
                <a:path extrusionOk="0" h="336" w="73">
                  <a:moveTo>
                    <a:pt x="52" y="13"/>
                  </a:moveTo>
                  <a:lnTo>
                    <a:pt x="0" y="336"/>
                  </a:lnTo>
                  <a:lnTo>
                    <a:pt x="72" y="12"/>
                  </a:lnTo>
                  <a:lnTo>
                    <a:pt x="73" y="7"/>
                  </a:lnTo>
                  <a:lnTo>
                    <a:pt x="69" y="1"/>
                  </a:lnTo>
                  <a:lnTo>
                    <a:pt x="65" y="0"/>
                  </a:lnTo>
                  <a:lnTo>
                    <a:pt x="60" y="0"/>
                  </a:lnTo>
                  <a:lnTo>
                    <a:pt x="53" y="7"/>
                  </a:lnTo>
                  <a:lnTo>
                    <a:pt x="52" y="12"/>
                  </a:lnTo>
                  <a:lnTo>
                    <a:pt x="52" y="13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32" name="Google Shape;232;p62"/>
            <p:cNvSpPr/>
            <p:nvPr/>
          </p:nvSpPr>
          <p:spPr>
            <a:xfrm>
              <a:off x="7637477" y="636589"/>
              <a:ext cx="252413" cy="525463"/>
            </a:xfrm>
            <a:custGeom>
              <a:rect b="b" l="l" r="r" t="t"/>
              <a:pathLst>
                <a:path extrusionOk="0" h="994" w="476">
                  <a:moveTo>
                    <a:pt x="410" y="23"/>
                  </a:moveTo>
                  <a:lnTo>
                    <a:pt x="0" y="994"/>
                  </a:lnTo>
                  <a:lnTo>
                    <a:pt x="470" y="79"/>
                  </a:lnTo>
                  <a:lnTo>
                    <a:pt x="476" y="62"/>
                  </a:lnTo>
                  <a:lnTo>
                    <a:pt x="472" y="25"/>
                  </a:lnTo>
                  <a:lnTo>
                    <a:pt x="460" y="10"/>
                  </a:lnTo>
                  <a:lnTo>
                    <a:pt x="454" y="4"/>
                  </a:lnTo>
                  <a:lnTo>
                    <a:pt x="440" y="0"/>
                  </a:lnTo>
                  <a:lnTo>
                    <a:pt x="427" y="3"/>
                  </a:lnTo>
                  <a:lnTo>
                    <a:pt x="415" y="12"/>
                  </a:lnTo>
                  <a:lnTo>
                    <a:pt x="410" y="20"/>
                  </a:lnTo>
                  <a:lnTo>
                    <a:pt x="410" y="22"/>
                  </a:lnTo>
                  <a:lnTo>
                    <a:pt x="410" y="23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233" name="Google Shape;233;p62"/>
          <p:cNvSpPr/>
          <p:nvPr/>
        </p:nvSpPr>
        <p:spPr>
          <a:xfrm rot="-1323777">
            <a:off x="4538031" y="4184406"/>
            <a:ext cx="411196" cy="357562"/>
          </a:xfrm>
          <a:custGeom>
            <a:rect b="b" l="l" r="r" t="t"/>
            <a:pathLst>
              <a:path extrusionOk="0" h="600" w="690">
                <a:moveTo>
                  <a:pt x="50" y="401"/>
                </a:moveTo>
                <a:lnTo>
                  <a:pt x="690" y="0"/>
                </a:lnTo>
                <a:lnTo>
                  <a:pt x="187" y="564"/>
                </a:lnTo>
                <a:lnTo>
                  <a:pt x="171" y="580"/>
                </a:lnTo>
                <a:lnTo>
                  <a:pt x="133" y="599"/>
                </a:lnTo>
                <a:lnTo>
                  <a:pt x="92" y="600"/>
                </a:lnTo>
                <a:lnTo>
                  <a:pt x="53" y="587"/>
                </a:lnTo>
                <a:lnTo>
                  <a:pt x="36" y="573"/>
                </a:lnTo>
                <a:lnTo>
                  <a:pt x="20" y="557"/>
                </a:lnTo>
                <a:lnTo>
                  <a:pt x="1" y="520"/>
                </a:lnTo>
                <a:lnTo>
                  <a:pt x="0" y="478"/>
                </a:lnTo>
                <a:lnTo>
                  <a:pt x="13" y="439"/>
                </a:lnTo>
                <a:lnTo>
                  <a:pt x="27" y="422"/>
                </a:lnTo>
                <a:lnTo>
                  <a:pt x="37" y="409"/>
                </a:lnTo>
                <a:lnTo>
                  <a:pt x="50" y="401"/>
                </a:lnTo>
                <a:close/>
              </a:path>
            </a:pathLst>
          </a:custGeom>
          <a:solidFill>
            <a:srgbClr val="04060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4" name="Google Shape;234;p62"/>
          <p:cNvSpPr/>
          <p:nvPr/>
        </p:nvSpPr>
        <p:spPr>
          <a:xfrm rot="-1023431">
            <a:off x="7377178" y="3844830"/>
            <a:ext cx="453661" cy="477312"/>
          </a:xfrm>
          <a:custGeom>
            <a:rect b="b" l="l" r="r" t="t"/>
            <a:pathLst>
              <a:path extrusionOk="0" h="664" w="633">
                <a:moveTo>
                  <a:pt x="591" y="469"/>
                </a:moveTo>
                <a:lnTo>
                  <a:pt x="0" y="0"/>
                </a:lnTo>
                <a:lnTo>
                  <a:pt x="437" y="619"/>
                </a:lnTo>
                <a:lnTo>
                  <a:pt x="450" y="635"/>
                </a:lnTo>
                <a:lnTo>
                  <a:pt x="486" y="656"/>
                </a:lnTo>
                <a:lnTo>
                  <a:pt x="528" y="664"/>
                </a:lnTo>
                <a:lnTo>
                  <a:pt x="568" y="655"/>
                </a:lnTo>
                <a:lnTo>
                  <a:pt x="587" y="643"/>
                </a:lnTo>
                <a:lnTo>
                  <a:pt x="604" y="629"/>
                </a:lnTo>
                <a:lnTo>
                  <a:pt x="625" y="593"/>
                </a:lnTo>
                <a:lnTo>
                  <a:pt x="633" y="552"/>
                </a:lnTo>
                <a:lnTo>
                  <a:pt x="624" y="511"/>
                </a:lnTo>
                <a:lnTo>
                  <a:pt x="612" y="492"/>
                </a:lnTo>
                <a:lnTo>
                  <a:pt x="602" y="479"/>
                </a:lnTo>
                <a:lnTo>
                  <a:pt x="591" y="469"/>
                </a:lnTo>
                <a:close/>
              </a:path>
            </a:pathLst>
          </a:custGeom>
          <a:solidFill>
            <a:srgbClr val="04060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235" name="Google Shape;235;p62"/>
          <p:cNvGrpSpPr/>
          <p:nvPr/>
        </p:nvGrpSpPr>
        <p:grpSpPr>
          <a:xfrm rot="5006981">
            <a:off x="10646602" y="1797791"/>
            <a:ext cx="597717" cy="586966"/>
            <a:chOff x="5402273" y="642939"/>
            <a:chExt cx="441326" cy="433388"/>
          </a:xfrm>
        </p:grpSpPr>
        <p:sp>
          <p:nvSpPr>
            <p:cNvPr id="236" name="Google Shape;236;p62"/>
            <p:cNvSpPr/>
            <p:nvPr/>
          </p:nvSpPr>
          <p:spPr>
            <a:xfrm>
              <a:off x="5546736" y="836614"/>
              <a:ext cx="293688" cy="234950"/>
            </a:xfrm>
            <a:custGeom>
              <a:rect b="b" l="l" r="r" t="t"/>
              <a:pathLst>
                <a:path extrusionOk="0" h="443" w="555">
                  <a:moveTo>
                    <a:pt x="13" y="41"/>
                  </a:moveTo>
                  <a:lnTo>
                    <a:pt x="555" y="443"/>
                  </a:lnTo>
                  <a:lnTo>
                    <a:pt x="38" y="9"/>
                  </a:lnTo>
                  <a:lnTo>
                    <a:pt x="29" y="2"/>
                  </a:lnTo>
                  <a:lnTo>
                    <a:pt x="11" y="0"/>
                  </a:lnTo>
                  <a:lnTo>
                    <a:pt x="3" y="6"/>
                  </a:lnTo>
                  <a:lnTo>
                    <a:pt x="0" y="13"/>
                  </a:lnTo>
                  <a:lnTo>
                    <a:pt x="5" y="32"/>
                  </a:lnTo>
                  <a:lnTo>
                    <a:pt x="12" y="39"/>
                  </a:lnTo>
                  <a:lnTo>
                    <a:pt x="13" y="39"/>
                  </a:lnTo>
                  <a:lnTo>
                    <a:pt x="13" y="4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37" name="Google Shape;237;p62"/>
            <p:cNvSpPr/>
            <p:nvPr/>
          </p:nvSpPr>
          <p:spPr>
            <a:xfrm>
              <a:off x="5683261" y="987427"/>
              <a:ext cx="160338" cy="88900"/>
            </a:xfrm>
            <a:custGeom>
              <a:rect b="b" l="l" r="r" t="t"/>
              <a:pathLst>
                <a:path extrusionOk="0" h="168" w="302">
                  <a:moveTo>
                    <a:pt x="8" y="22"/>
                  </a:moveTo>
                  <a:lnTo>
                    <a:pt x="302" y="168"/>
                  </a:lnTo>
                  <a:lnTo>
                    <a:pt x="14" y="3"/>
                  </a:lnTo>
                  <a:lnTo>
                    <a:pt x="10" y="0"/>
                  </a:lnTo>
                  <a:lnTo>
                    <a:pt x="1" y="2"/>
                  </a:lnTo>
                  <a:lnTo>
                    <a:pt x="0" y="6"/>
                  </a:lnTo>
                  <a:lnTo>
                    <a:pt x="0" y="15"/>
                  </a:lnTo>
                  <a:lnTo>
                    <a:pt x="7" y="22"/>
                  </a:lnTo>
                  <a:lnTo>
                    <a:pt x="7" y="22"/>
                  </a:lnTo>
                  <a:lnTo>
                    <a:pt x="8" y="22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38" name="Google Shape;238;p62"/>
            <p:cNvSpPr/>
            <p:nvPr/>
          </p:nvSpPr>
          <p:spPr>
            <a:xfrm>
              <a:off x="5402273" y="642939"/>
              <a:ext cx="433388" cy="390526"/>
            </a:xfrm>
            <a:custGeom>
              <a:rect b="b" l="l" r="r" t="t"/>
              <a:pathLst>
                <a:path extrusionOk="0" h="738" w="818">
                  <a:moveTo>
                    <a:pt x="15" y="59"/>
                  </a:moveTo>
                  <a:lnTo>
                    <a:pt x="818" y="738"/>
                  </a:lnTo>
                  <a:lnTo>
                    <a:pt x="87" y="17"/>
                  </a:lnTo>
                  <a:lnTo>
                    <a:pt x="72" y="5"/>
                  </a:lnTo>
                  <a:lnTo>
                    <a:pt x="35" y="0"/>
                  </a:lnTo>
                  <a:lnTo>
                    <a:pt x="19" y="5"/>
                  </a:lnTo>
                  <a:lnTo>
                    <a:pt x="12" y="10"/>
                  </a:lnTo>
                  <a:lnTo>
                    <a:pt x="2" y="21"/>
                  </a:lnTo>
                  <a:lnTo>
                    <a:pt x="0" y="36"/>
                  </a:lnTo>
                  <a:lnTo>
                    <a:pt x="7" y="50"/>
                  </a:lnTo>
                  <a:lnTo>
                    <a:pt x="13" y="56"/>
                  </a:lnTo>
                  <a:lnTo>
                    <a:pt x="15" y="57"/>
                  </a:lnTo>
                  <a:lnTo>
                    <a:pt x="15" y="59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239" name="Google Shape;239;p62"/>
          <p:cNvGrpSpPr/>
          <p:nvPr/>
        </p:nvGrpSpPr>
        <p:grpSpPr>
          <a:xfrm rot="-1480685">
            <a:off x="8693510" y="4120381"/>
            <a:ext cx="520624" cy="311752"/>
            <a:chOff x="5184785" y="2084391"/>
            <a:chExt cx="530226" cy="317501"/>
          </a:xfrm>
        </p:grpSpPr>
        <p:sp>
          <p:nvSpPr>
            <p:cNvPr id="240" name="Google Shape;240;p62"/>
            <p:cNvSpPr/>
            <p:nvPr/>
          </p:nvSpPr>
          <p:spPr>
            <a:xfrm>
              <a:off x="5407035" y="2089154"/>
              <a:ext cx="303213" cy="222250"/>
            </a:xfrm>
            <a:custGeom>
              <a:rect b="b" l="l" r="r" t="t"/>
              <a:pathLst>
                <a:path extrusionOk="0" h="419" w="571">
                  <a:moveTo>
                    <a:pt x="39" y="412"/>
                  </a:moveTo>
                  <a:lnTo>
                    <a:pt x="571" y="0"/>
                  </a:lnTo>
                  <a:lnTo>
                    <a:pt x="15" y="382"/>
                  </a:lnTo>
                  <a:lnTo>
                    <a:pt x="6" y="389"/>
                  </a:lnTo>
                  <a:lnTo>
                    <a:pt x="0" y="406"/>
                  </a:lnTo>
                  <a:lnTo>
                    <a:pt x="3" y="414"/>
                  </a:lnTo>
                  <a:lnTo>
                    <a:pt x="9" y="419"/>
                  </a:lnTo>
                  <a:lnTo>
                    <a:pt x="28" y="419"/>
                  </a:lnTo>
                  <a:lnTo>
                    <a:pt x="38" y="414"/>
                  </a:lnTo>
                  <a:lnTo>
                    <a:pt x="38" y="414"/>
                  </a:lnTo>
                  <a:lnTo>
                    <a:pt x="39" y="412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41" name="Google Shape;241;p62"/>
            <p:cNvSpPr/>
            <p:nvPr/>
          </p:nvSpPr>
          <p:spPr>
            <a:xfrm>
              <a:off x="5588011" y="2087566"/>
              <a:ext cx="127000" cy="133350"/>
            </a:xfrm>
            <a:custGeom>
              <a:rect b="b" l="l" r="r" t="t"/>
              <a:pathLst>
                <a:path extrusionOk="0" h="252" w="240">
                  <a:moveTo>
                    <a:pt x="21" y="245"/>
                  </a:moveTo>
                  <a:lnTo>
                    <a:pt x="240" y="0"/>
                  </a:lnTo>
                  <a:lnTo>
                    <a:pt x="4" y="233"/>
                  </a:lnTo>
                  <a:lnTo>
                    <a:pt x="0" y="238"/>
                  </a:lnTo>
                  <a:lnTo>
                    <a:pt x="0" y="245"/>
                  </a:lnTo>
                  <a:lnTo>
                    <a:pt x="4" y="248"/>
                  </a:lnTo>
                  <a:lnTo>
                    <a:pt x="13" y="252"/>
                  </a:lnTo>
                  <a:lnTo>
                    <a:pt x="21" y="246"/>
                  </a:lnTo>
                  <a:lnTo>
                    <a:pt x="21" y="245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42" name="Google Shape;242;p62"/>
            <p:cNvSpPr/>
            <p:nvPr/>
          </p:nvSpPr>
          <p:spPr>
            <a:xfrm>
              <a:off x="5184785" y="2084391"/>
              <a:ext cx="487363" cy="317501"/>
            </a:xfrm>
            <a:custGeom>
              <a:rect b="b" l="l" r="r" t="t"/>
              <a:pathLst>
                <a:path extrusionOk="0" h="599" w="922">
                  <a:moveTo>
                    <a:pt x="52" y="591"/>
                  </a:moveTo>
                  <a:lnTo>
                    <a:pt x="922" y="0"/>
                  </a:lnTo>
                  <a:lnTo>
                    <a:pt x="32" y="509"/>
                  </a:lnTo>
                  <a:lnTo>
                    <a:pt x="16" y="521"/>
                  </a:lnTo>
                  <a:lnTo>
                    <a:pt x="0" y="555"/>
                  </a:lnTo>
                  <a:lnTo>
                    <a:pt x="1" y="574"/>
                  </a:lnTo>
                  <a:lnTo>
                    <a:pt x="3" y="581"/>
                  </a:lnTo>
                  <a:lnTo>
                    <a:pt x="12" y="593"/>
                  </a:lnTo>
                  <a:lnTo>
                    <a:pt x="24" y="599"/>
                  </a:lnTo>
                  <a:lnTo>
                    <a:pt x="40" y="596"/>
                  </a:lnTo>
                  <a:lnTo>
                    <a:pt x="47" y="593"/>
                  </a:lnTo>
                  <a:lnTo>
                    <a:pt x="50" y="591"/>
                  </a:lnTo>
                  <a:lnTo>
                    <a:pt x="52" y="59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243" name="Google Shape;243;p62"/>
          <p:cNvGrpSpPr/>
          <p:nvPr/>
        </p:nvGrpSpPr>
        <p:grpSpPr>
          <a:xfrm rot="-1023431">
            <a:off x="8575352" y="1801082"/>
            <a:ext cx="597717" cy="586966"/>
            <a:chOff x="5402273" y="642939"/>
            <a:chExt cx="441326" cy="433388"/>
          </a:xfrm>
        </p:grpSpPr>
        <p:sp>
          <p:nvSpPr>
            <p:cNvPr id="244" name="Google Shape;244;p62"/>
            <p:cNvSpPr/>
            <p:nvPr/>
          </p:nvSpPr>
          <p:spPr>
            <a:xfrm>
              <a:off x="5546736" y="836614"/>
              <a:ext cx="293688" cy="234950"/>
            </a:xfrm>
            <a:custGeom>
              <a:rect b="b" l="l" r="r" t="t"/>
              <a:pathLst>
                <a:path extrusionOk="0" h="443" w="555">
                  <a:moveTo>
                    <a:pt x="13" y="41"/>
                  </a:moveTo>
                  <a:lnTo>
                    <a:pt x="555" y="443"/>
                  </a:lnTo>
                  <a:lnTo>
                    <a:pt x="38" y="9"/>
                  </a:lnTo>
                  <a:lnTo>
                    <a:pt x="29" y="2"/>
                  </a:lnTo>
                  <a:lnTo>
                    <a:pt x="11" y="0"/>
                  </a:lnTo>
                  <a:lnTo>
                    <a:pt x="3" y="6"/>
                  </a:lnTo>
                  <a:lnTo>
                    <a:pt x="0" y="13"/>
                  </a:lnTo>
                  <a:lnTo>
                    <a:pt x="5" y="32"/>
                  </a:lnTo>
                  <a:lnTo>
                    <a:pt x="12" y="39"/>
                  </a:lnTo>
                  <a:lnTo>
                    <a:pt x="13" y="39"/>
                  </a:lnTo>
                  <a:lnTo>
                    <a:pt x="13" y="4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45" name="Google Shape;245;p62"/>
            <p:cNvSpPr/>
            <p:nvPr/>
          </p:nvSpPr>
          <p:spPr>
            <a:xfrm>
              <a:off x="5683261" y="987427"/>
              <a:ext cx="160338" cy="88900"/>
            </a:xfrm>
            <a:custGeom>
              <a:rect b="b" l="l" r="r" t="t"/>
              <a:pathLst>
                <a:path extrusionOk="0" h="168" w="302">
                  <a:moveTo>
                    <a:pt x="8" y="22"/>
                  </a:moveTo>
                  <a:lnTo>
                    <a:pt x="302" y="168"/>
                  </a:lnTo>
                  <a:lnTo>
                    <a:pt x="14" y="3"/>
                  </a:lnTo>
                  <a:lnTo>
                    <a:pt x="10" y="0"/>
                  </a:lnTo>
                  <a:lnTo>
                    <a:pt x="1" y="2"/>
                  </a:lnTo>
                  <a:lnTo>
                    <a:pt x="0" y="6"/>
                  </a:lnTo>
                  <a:lnTo>
                    <a:pt x="0" y="15"/>
                  </a:lnTo>
                  <a:lnTo>
                    <a:pt x="7" y="22"/>
                  </a:lnTo>
                  <a:lnTo>
                    <a:pt x="7" y="22"/>
                  </a:lnTo>
                  <a:lnTo>
                    <a:pt x="8" y="22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46" name="Google Shape;246;p62"/>
            <p:cNvSpPr/>
            <p:nvPr/>
          </p:nvSpPr>
          <p:spPr>
            <a:xfrm>
              <a:off x="5402273" y="642939"/>
              <a:ext cx="433388" cy="390526"/>
            </a:xfrm>
            <a:custGeom>
              <a:rect b="b" l="l" r="r" t="t"/>
              <a:pathLst>
                <a:path extrusionOk="0" h="738" w="818">
                  <a:moveTo>
                    <a:pt x="15" y="59"/>
                  </a:moveTo>
                  <a:lnTo>
                    <a:pt x="818" y="738"/>
                  </a:lnTo>
                  <a:lnTo>
                    <a:pt x="87" y="17"/>
                  </a:lnTo>
                  <a:lnTo>
                    <a:pt x="72" y="5"/>
                  </a:lnTo>
                  <a:lnTo>
                    <a:pt x="35" y="0"/>
                  </a:lnTo>
                  <a:lnTo>
                    <a:pt x="19" y="5"/>
                  </a:lnTo>
                  <a:lnTo>
                    <a:pt x="12" y="10"/>
                  </a:lnTo>
                  <a:lnTo>
                    <a:pt x="2" y="21"/>
                  </a:lnTo>
                  <a:lnTo>
                    <a:pt x="0" y="36"/>
                  </a:lnTo>
                  <a:lnTo>
                    <a:pt x="7" y="50"/>
                  </a:lnTo>
                  <a:lnTo>
                    <a:pt x="13" y="56"/>
                  </a:lnTo>
                  <a:lnTo>
                    <a:pt x="15" y="57"/>
                  </a:lnTo>
                  <a:lnTo>
                    <a:pt x="15" y="59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247" name="Google Shape;247;p62"/>
          <p:cNvSpPr/>
          <p:nvPr/>
        </p:nvSpPr>
        <p:spPr>
          <a:xfrm rot="-1023431">
            <a:off x="10969465" y="3844830"/>
            <a:ext cx="453661" cy="477312"/>
          </a:xfrm>
          <a:custGeom>
            <a:rect b="b" l="l" r="r" t="t"/>
            <a:pathLst>
              <a:path extrusionOk="0" h="664" w="633">
                <a:moveTo>
                  <a:pt x="591" y="469"/>
                </a:moveTo>
                <a:lnTo>
                  <a:pt x="0" y="0"/>
                </a:lnTo>
                <a:lnTo>
                  <a:pt x="437" y="619"/>
                </a:lnTo>
                <a:lnTo>
                  <a:pt x="450" y="635"/>
                </a:lnTo>
                <a:lnTo>
                  <a:pt x="486" y="656"/>
                </a:lnTo>
                <a:lnTo>
                  <a:pt x="528" y="664"/>
                </a:lnTo>
                <a:lnTo>
                  <a:pt x="568" y="655"/>
                </a:lnTo>
                <a:lnTo>
                  <a:pt x="587" y="643"/>
                </a:lnTo>
                <a:lnTo>
                  <a:pt x="604" y="629"/>
                </a:lnTo>
                <a:lnTo>
                  <a:pt x="625" y="593"/>
                </a:lnTo>
                <a:lnTo>
                  <a:pt x="633" y="552"/>
                </a:lnTo>
                <a:lnTo>
                  <a:pt x="624" y="511"/>
                </a:lnTo>
                <a:lnTo>
                  <a:pt x="612" y="492"/>
                </a:lnTo>
                <a:lnTo>
                  <a:pt x="602" y="479"/>
                </a:lnTo>
                <a:lnTo>
                  <a:pt x="591" y="469"/>
                </a:lnTo>
                <a:close/>
              </a:path>
            </a:pathLst>
          </a:custGeom>
          <a:solidFill>
            <a:srgbClr val="04060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8" name="Google Shape;248;p62"/>
          <p:cNvSpPr/>
          <p:nvPr>
            <p:ph idx="4" type="pic"/>
          </p:nvPr>
        </p:nvSpPr>
        <p:spPr>
          <a:xfrm>
            <a:off x="902365" y="1861456"/>
            <a:ext cx="2712362" cy="2712361"/>
          </a:xfrm>
          <a:prstGeom prst="ellipse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249" name="Google Shape;249;p62"/>
          <p:cNvSpPr/>
          <p:nvPr>
            <p:ph idx="5" type="pic"/>
          </p:nvPr>
        </p:nvSpPr>
        <p:spPr>
          <a:xfrm>
            <a:off x="4722635" y="1861456"/>
            <a:ext cx="2712362" cy="2712361"/>
          </a:xfrm>
          <a:prstGeom prst="ellipse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250" name="Google Shape;250;p62"/>
          <p:cNvSpPr/>
          <p:nvPr>
            <p:ph idx="6" type="pic"/>
          </p:nvPr>
        </p:nvSpPr>
        <p:spPr>
          <a:xfrm>
            <a:off x="8542905" y="1861456"/>
            <a:ext cx="2712362" cy="2712361"/>
          </a:xfrm>
          <a:prstGeom prst="ellipse">
            <a:avLst/>
          </a:prstGeom>
          <a:solidFill>
            <a:srgbClr val="D8D8D8"/>
          </a:solidFill>
          <a:ln>
            <a:noFill/>
          </a:ln>
        </p:spPr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erson image">
  <p:cSld name="Person image"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2" name="Google Shape;252;p63"/>
          <p:cNvGrpSpPr/>
          <p:nvPr/>
        </p:nvGrpSpPr>
        <p:grpSpPr>
          <a:xfrm>
            <a:off x="7838110" y="2968978"/>
            <a:ext cx="4765935" cy="4765934"/>
            <a:chOff x="7838110" y="2968978"/>
            <a:chExt cx="4765935" cy="4765934"/>
          </a:xfrm>
        </p:grpSpPr>
        <p:sp>
          <p:nvSpPr>
            <p:cNvPr id="253" name="Google Shape;253;p63"/>
            <p:cNvSpPr/>
            <p:nvPr/>
          </p:nvSpPr>
          <p:spPr>
            <a:xfrm>
              <a:off x="7838110" y="2968978"/>
              <a:ext cx="4765935" cy="4765934"/>
            </a:xfrm>
            <a:prstGeom prst="ellipse">
              <a:avLst/>
            </a:prstGeom>
            <a:solidFill>
              <a:srgbClr val="00A85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54" name="Google Shape;254;p63"/>
            <p:cNvSpPr/>
            <p:nvPr/>
          </p:nvSpPr>
          <p:spPr>
            <a:xfrm>
              <a:off x="7838110" y="2968978"/>
              <a:ext cx="4765935" cy="4765934"/>
            </a:xfrm>
            <a:prstGeom prst="ellipse">
              <a:avLst/>
            </a:prstGeom>
            <a:blipFill rotWithShape="1">
              <a:blip r:embed="rId2">
                <a:alphaModFix/>
              </a:blip>
              <a:stretch>
                <a:fillRect b="-22780" l="-79352" r="-79352" t="-22780"/>
              </a:stretch>
            </a:blip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255" name="Google Shape;255;p63"/>
          <p:cNvSpPr txBox="1"/>
          <p:nvPr>
            <p:ph idx="1" type="body"/>
          </p:nvPr>
        </p:nvSpPr>
        <p:spPr>
          <a:xfrm>
            <a:off x="557872" y="2175872"/>
            <a:ext cx="6852808" cy="35107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―"/>
              <a:defRPr/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6" name="Google Shape;256;p63"/>
          <p:cNvSpPr txBox="1"/>
          <p:nvPr>
            <p:ph type="title"/>
          </p:nvPr>
        </p:nvSpPr>
        <p:spPr>
          <a:xfrm>
            <a:off x="557872" y="696381"/>
            <a:ext cx="6852808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7" name="Google Shape;257;p63"/>
          <p:cNvSpPr/>
          <p:nvPr>
            <p:ph idx="2" type="pic"/>
          </p:nvPr>
        </p:nvSpPr>
        <p:spPr>
          <a:xfrm>
            <a:off x="7696200" y="696381"/>
            <a:ext cx="4097558" cy="6161619"/>
          </a:xfrm>
          <a:prstGeom prst="rect">
            <a:avLst/>
          </a:prstGeom>
          <a:solidFill>
            <a:srgbClr val="D8D8D8">
              <a:alpha val="49803"/>
            </a:srgbClr>
          </a:solidFill>
          <a:ln>
            <a:noFill/>
          </a:ln>
        </p:spPr>
      </p:sp>
      <p:sp>
        <p:nvSpPr>
          <p:cNvPr id="258" name="Google Shape;258;p63"/>
          <p:cNvSpPr txBox="1"/>
          <p:nvPr>
            <p:ph idx="12" type="sldNum"/>
          </p:nvPr>
        </p:nvSpPr>
        <p:spPr>
          <a:xfrm>
            <a:off x="11658851" y="6510171"/>
            <a:ext cx="533149" cy="172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xperts">
  <p:cSld name="Experts"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64"/>
          <p:cNvSpPr/>
          <p:nvPr/>
        </p:nvSpPr>
        <p:spPr>
          <a:xfrm>
            <a:off x="7305192" y="-1052259"/>
            <a:ext cx="1594321" cy="1594321"/>
          </a:xfrm>
          <a:prstGeom prst="ellipse">
            <a:avLst/>
          </a:prstGeom>
          <a:blipFill rotWithShape="1">
            <a:blip r:embed="rId2">
              <a:alphaModFix/>
            </a:blip>
            <a:stretch>
              <a:fillRect b="-111030" l="-236204" r="-236204" t="-11103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1" name="Google Shape;261;p64"/>
          <p:cNvSpPr/>
          <p:nvPr>
            <p:ph idx="1" type="body"/>
          </p:nvPr>
        </p:nvSpPr>
        <p:spPr>
          <a:xfrm>
            <a:off x="8401311" y="-670111"/>
            <a:ext cx="1594321" cy="1618658"/>
          </a:xfrm>
          <a:prstGeom prst="ellipse">
            <a:avLst/>
          </a:prstGeom>
          <a:solidFill>
            <a:srgbClr val="00A85D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2" name="Google Shape;262;p64"/>
          <p:cNvSpPr/>
          <p:nvPr>
            <p:ph idx="2" type="body"/>
          </p:nvPr>
        </p:nvSpPr>
        <p:spPr>
          <a:xfrm>
            <a:off x="8513559" y="-701508"/>
            <a:ext cx="1594321" cy="1618658"/>
          </a:xfrm>
          <a:prstGeom prst="ellipse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3" name="Google Shape;263;p64"/>
          <p:cNvSpPr txBox="1"/>
          <p:nvPr>
            <p:ph type="title"/>
          </p:nvPr>
        </p:nvSpPr>
        <p:spPr>
          <a:xfrm>
            <a:off x="557872" y="696381"/>
            <a:ext cx="6852808" cy="94903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264" name="Google Shape;264;p64"/>
          <p:cNvPicPr preferRelativeResize="0"/>
          <p:nvPr/>
        </p:nvPicPr>
        <p:blipFill rotWithShape="1">
          <a:blip r:embed="rId3">
            <a:alphaModFix/>
          </a:blip>
          <a:srcRect b="0" l="0" r="0" t="54253"/>
          <a:stretch/>
        </p:blipFill>
        <p:spPr>
          <a:xfrm>
            <a:off x="0" y="3720662"/>
            <a:ext cx="12185236" cy="3136449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64"/>
          <p:cNvSpPr/>
          <p:nvPr>
            <p:ph idx="3" type="pic"/>
          </p:nvPr>
        </p:nvSpPr>
        <p:spPr>
          <a:xfrm>
            <a:off x="1011830" y="1668707"/>
            <a:ext cx="3069080" cy="5187706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266" name="Google Shape;266;p64"/>
          <p:cNvSpPr/>
          <p:nvPr>
            <p:ph idx="4" type="pic"/>
          </p:nvPr>
        </p:nvSpPr>
        <p:spPr>
          <a:xfrm>
            <a:off x="4536473" y="1668707"/>
            <a:ext cx="3069080" cy="5187706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267" name="Google Shape;267;p64"/>
          <p:cNvSpPr/>
          <p:nvPr>
            <p:ph idx="5" type="pic"/>
          </p:nvPr>
        </p:nvSpPr>
        <p:spPr>
          <a:xfrm>
            <a:off x="8061117" y="1668707"/>
            <a:ext cx="3069080" cy="5187706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268" name="Google Shape;268;p64"/>
          <p:cNvSpPr txBox="1"/>
          <p:nvPr/>
        </p:nvSpPr>
        <p:spPr>
          <a:xfrm>
            <a:off x="5065203" y="6217094"/>
            <a:ext cx="2149276" cy="17227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© SOCIALTALENT |</a:t>
            </a:r>
            <a:endParaRPr/>
          </a:p>
        </p:txBody>
      </p:sp>
      <p:sp>
        <p:nvSpPr>
          <p:cNvPr id="269" name="Google Shape;269;p64"/>
          <p:cNvSpPr txBox="1"/>
          <p:nvPr>
            <p:ph idx="12" type="sldNum"/>
          </p:nvPr>
        </p:nvSpPr>
        <p:spPr>
          <a:xfrm>
            <a:off x="11658851" y="6510171"/>
            <a:ext cx="533149" cy="172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70" name="Google Shape;270;p64"/>
          <p:cNvSpPr txBox="1"/>
          <p:nvPr>
            <p:ph idx="6" type="body"/>
          </p:nvPr>
        </p:nvSpPr>
        <p:spPr>
          <a:xfrm>
            <a:off x="1223676" y="5261975"/>
            <a:ext cx="2074862" cy="2190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91425" spcFirstLastPara="1" rIns="0" wrap="square" tIns="18275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b="1" sz="11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1" name="Google Shape;271;p64"/>
          <p:cNvSpPr txBox="1"/>
          <p:nvPr>
            <p:ph idx="7" type="body"/>
          </p:nvPr>
        </p:nvSpPr>
        <p:spPr>
          <a:xfrm>
            <a:off x="1223676" y="5549313"/>
            <a:ext cx="2074862" cy="21748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91425" spcFirstLastPara="1" rIns="0" wrap="square" tIns="18275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b="0" sz="1100">
                <a:solidFill>
                  <a:schemeClr val="dk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2" name="Google Shape;272;p64"/>
          <p:cNvSpPr txBox="1"/>
          <p:nvPr>
            <p:ph idx="8" type="body"/>
          </p:nvPr>
        </p:nvSpPr>
        <p:spPr>
          <a:xfrm>
            <a:off x="4780377" y="5261975"/>
            <a:ext cx="2074862" cy="2190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91425" spcFirstLastPara="1" rIns="0" wrap="square" tIns="18275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b="1" sz="11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3" name="Google Shape;273;p64"/>
          <p:cNvSpPr txBox="1"/>
          <p:nvPr>
            <p:ph idx="9" type="body"/>
          </p:nvPr>
        </p:nvSpPr>
        <p:spPr>
          <a:xfrm>
            <a:off x="4780377" y="5549313"/>
            <a:ext cx="2074862" cy="21748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91425" spcFirstLastPara="1" rIns="0" wrap="square" tIns="18275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b="0" sz="1100">
                <a:solidFill>
                  <a:schemeClr val="dk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4" name="Google Shape;274;p64"/>
          <p:cNvSpPr txBox="1"/>
          <p:nvPr>
            <p:ph idx="13" type="body"/>
          </p:nvPr>
        </p:nvSpPr>
        <p:spPr>
          <a:xfrm>
            <a:off x="8349690" y="5261975"/>
            <a:ext cx="2074862" cy="2190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91425" spcFirstLastPara="1" rIns="0" wrap="square" tIns="18275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b="1" sz="11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5" name="Google Shape;275;p64"/>
          <p:cNvSpPr txBox="1"/>
          <p:nvPr>
            <p:ph idx="14" type="body"/>
          </p:nvPr>
        </p:nvSpPr>
        <p:spPr>
          <a:xfrm>
            <a:off x="8349690" y="5549313"/>
            <a:ext cx="2074862" cy="21748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91425" spcFirstLastPara="1" rIns="0" wrap="square" tIns="18275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b="0" sz="1100">
                <a:solidFill>
                  <a:schemeClr val="dk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6" name="Google Shape;276;p64"/>
          <p:cNvSpPr txBox="1"/>
          <p:nvPr>
            <p:ph idx="15" type="body"/>
          </p:nvPr>
        </p:nvSpPr>
        <p:spPr>
          <a:xfrm>
            <a:off x="557872" y="1668707"/>
            <a:ext cx="6852808" cy="10981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―"/>
              <a:defRPr/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7" name="Google Shape;277;p64"/>
          <p:cNvSpPr txBox="1"/>
          <p:nvPr/>
        </p:nvSpPr>
        <p:spPr>
          <a:xfrm>
            <a:off x="5065203" y="6217094"/>
            <a:ext cx="2149276" cy="17227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© SOCIALTALENT |</a:t>
            </a:r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Quote"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65"/>
          <p:cNvSpPr/>
          <p:nvPr/>
        </p:nvSpPr>
        <p:spPr>
          <a:xfrm flipH="1">
            <a:off x="9129590" y="-56870"/>
            <a:ext cx="2331933" cy="2331933"/>
          </a:xfrm>
          <a:prstGeom prst="ellipse">
            <a:avLst/>
          </a:prstGeom>
          <a:blipFill rotWithShape="1">
            <a:blip r:embed="rId2">
              <a:alphaModFix/>
            </a:blip>
            <a:stretch>
              <a:fillRect b="-14613" l="-64836" r="-64836" t="-14614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0" name="Google Shape;280;p65"/>
          <p:cNvSpPr txBox="1"/>
          <p:nvPr>
            <p:ph idx="1" type="body"/>
          </p:nvPr>
        </p:nvSpPr>
        <p:spPr>
          <a:xfrm>
            <a:off x="557213" y="4858988"/>
            <a:ext cx="6919788" cy="7609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74300">
            <a:noAutofit/>
          </a:bodyPr>
          <a:lstStyle>
            <a:lvl1pPr indent="-3429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―"/>
              <a:defRPr sz="1800"/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1" name="Google Shape;281;p65"/>
          <p:cNvSpPr txBox="1"/>
          <p:nvPr>
            <p:ph idx="2" type="body"/>
          </p:nvPr>
        </p:nvSpPr>
        <p:spPr>
          <a:xfrm rot="10800000">
            <a:off x="7477002" y="4858988"/>
            <a:ext cx="1652587" cy="1539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00B050"/>
              </a:buClr>
              <a:buSzPts val="20000"/>
              <a:buNone/>
              <a:defRPr sz="20000">
                <a:solidFill>
                  <a:srgbClr val="00B05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2" name="Google Shape;282;p65"/>
          <p:cNvSpPr txBox="1"/>
          <p:nvPr>
            <p:ph idx="3" type="body"/>
          </p:nvPr>
        </p:nvSpPr>
        <p:spPr>
          <a:xfrm>
            <a:off x="557213" y="0"/>
            <a:ext cx="1652587" cy="1539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00B050"/>
              </a:buClr>
              <a:buSzPts val="20000"/>
              <a:buNone/>
              <a:defRPr sz="20000">
                <a:solidFill>
                  <a:srgbClr val="00B05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3" name="Google Shape;283;p65"/>
          <p:cNvSpPr txBox="1"/>
          <p:nvPr>
            <p:ph type="title"/>
          </p:nvPr>
        </p:nvSpPr>
        <p:spPr>
          <a:xfrm>
            <a:off x="557212" y="1559301"/>
            <a:ext cx="8572377" cy="32996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4" name="Google Shape;284;p65"/>
          <p:cNvSpPr txBox="1"/>
          <p:nvPr>
            <p:ph idx="12" type="sldNum"/>
          </p:nvPr>
        </p:nvSpPr>
        <p:spPr>
          <a:xfrm>
            <a:off x="11658851" y="6510171"/>
            <a:ext cx="533149" cy="172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85" name="Google Shape;285;p65"/>
          <p:cNvSpPr/>
          <p:nvPr>
            <p:ph idx="4" type="body"/>
          </p:nvPr>
        </p:nvSpPr>
        <p:spPr>
          <a:xfrm>
            <a:off x="10321185" y="681885"/>
            <a:ext cx="2030323" cy="2061315"/>
          </a:xfrm>
          <a:prstGeom prst="ellipse">
            <a:avLst/>
          </a:prstGeom>
          <a:solidFill>
            <a:srgbClr val="00A85D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6" name="Google Shape;286;p65"/>
          <p:cNvSpPr/>
          <p:nvPr>
            <p:ph idx="5" type="body"/>
          </p:nvPr>
        </p:nvSpPr>
        <p:spPr>
          <a:xfrm>
            <a:off x="10484027" y="626791"/>
            <a:ext cx="2030323" cy="2061315"/>
          </a:xfrm>
          <a:prstGeom prst="ellipse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rge text">
  <p:cSld name="Large text"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66"/>
          <p:cNvSpPr txBox="1"/>
          <p:nvPr>
            <p:ph idx="1" type="body"/>
          </p:nvPr>
        </p:nvSpPr>
        <p:spPr>
          <a:xfrm>
            <a:off x="552450" y="767644"/>
            <a:ext cx="8577263" cy="492195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9" name="Google Shape;289;p66"/>
          <p:cNvSpPr/>
          <p:nvPr/>
        </p:nvSpPr>
        <p:spPr>
          <a:xfrm flipH="1">
            <a:off x="9129590" y="-56870"/>
            <a:ext cx="2331933" cy="2331933"/>
          </a:xfrm>
          <a:prstGeom prst="ellipse">
            <a:avLst/>
          </a:prstGeom>
          <a:blipFill rotWithShape="1">
            <a:blip r:embed="rId2">
              <a:alphaModFix/>
            </a:blip>
            <a:stretch>
              <a:fillRect b="-14613" l="-64836" r="-64836" t="-14614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0" name="Google Shape;290;p66"/>
          <p:cNvSpPr/>
          <p:nvPr>
            <p:ph idx="2" type="body"/>
          </p:nvPr>
        </p:nvSpPr>
        <p:spPr>
          <a:xfrm>
            <a:off x="10321185" y="681885"/>
            <a:ext cx="2030323" cy="2061315"/>
          </a:xfrm>
          <a:prstGeom prst="ellipse">
            <a:avLst/>
          </a:prstGeom>
          <a:solidFill>
            <a:srgbClr val="00A85D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1" name="Google Shape;291;p66"/>
          <p:cNvSpPr/>
          <p:nvPr>
            <p:ph idx="3" type="body"/>
          </p:nvPr>
        </p:nvSpPr>
        <p:spPr>
          <a:xfrm>
            <a:off x="10484027" y="626791"/>
            <a:ext cx="2030323" cy="2061315"/>
          </a:xfrm>
          <a:prstGeom prst="ellipse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2" name="Google Shape;292;p66"/>
          <p:cNvSpPr txBox="1"/>
          <p:nvPr>
            <p:ph idx="12" type="sldNum"/>
          </p:nvPr>
        </p:nvSpPr>
        <p:spPr>
          <a:xfrm>
            <a:off x="11658851" y="6510171"/>
            <a:ext cx="533149" cy="172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93" name="Google Shape;293;p66"/>
          <p:cNvSpPr txBox="1"/>
          <p:nvPr>
            <p:ph idx="4" type="sldNum"/>
          </p:nvPr>
        </p:nvSpPr>
        <p:spPr>
          <a:xfrm>
            <a:off x="6877531" y="6217094"/>
            <a:ext cx="533149" cy="172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rge text 3">
  <p:cSld name="Large text 3"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67"/>
          <p:cNvSpPr/>
          <p:nvPr/>
        </p:nvSpPr>
        <p:spPr>
          <a:xfrm flipH="1">
            <a:off x="9493574" y="1689287"/>
            <a:ext cx="5168716" cy="5168713"/>
          </a:xfrm>
          <a:prstGeom prst="ellipse">
            <a:avLst/>
          </a:prstGeom>
          <a:blipFill rotWithShape="1">
            <a:blip r:embed="rId2">
              <a:alphaModFix/>
            </a:blip>
            <a:stretch>
              <a:fillRect b="-8007" l="-53092" r="-53092" t="-8007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6" name="Google Shape;296;p67"/>
          <p:cNvSpPr txBox="1"/>
          <p:nvPr>
            <p:ph idx="1" type="body"/>
          </p:nvPr>
        </p:nvSpPr>
        <p:spPr>
          <a:xfrm>
            <a:off x="552450" y="767644"/>
            <a:ext cx="8577263" cy="492195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7" name="Google Shape;297;p67"/>
          <p:cNvSpPr txBox="1"/>
          <p:nvPr>
            <p:ph idx="12" type="sldNum"/>
          </p:nvPr>
        </p:nvSpPr>
        <p:spPr>
          <a:xfrm>
            <a:off x="11658851" y="6510171"/>
            <a:ext cx="533149" cy="172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98" name="Google Shape;298;p67"/>
          <p:cNvSpPr/>
          <p:nvPr/>
        </p:nvSpPr>
        <p:spPr>
          <a:xfrm flipH="1">
            <a:off x="9493574" y="1689287"/>
            <a:ext cx="5168716" cy="5168713"/>
          </a:xfrm>
          <a:prstGeom prst="ellipse">
            <a:avLst/>
          </a:prstGeom>
          <a:blipFill rotWithShape="1">
            <a:blip r:embed="rId2">
              <a:alphaModFix/>
            </a:blip>
            <a:stretch>
              <a:fillRect b="-8007" l="-53092" r="-53092" t="-8007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9" name="Google Shape;299;p67"/>
          <p:cNvSpPr/>
          <p:nvPr>
            <p:ph idx="2" type="body"/>
          </p:nvPr>
        </p:nvSpPr>
        <p:spPr>
          <a:xfrm>
            <a:off x="10075110" y="-1415956"/>
            <a:ext cx="5091000" cy="5168712"/>
          </a:xfrm>
          <a:prstGeom prst="ellipse">
            <a:avLst/>
          </a:prstGeom>
          <a:solidFill>
            <a:srgbClr val="00A85D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0" name="Google Shape;300;p67"/>
          <p:cNvSpPr/>
          <p:nvPr>
            <p:ph idx="3" type="body"/>
          </p:nvPr>
        </p:nvSpPr>
        <p:spPr>
          <a:xfrm>
            <a:off x="10075110" y="-1120394"/>
            <a:ext cx="5091000" cy="5168712"/>
          </a:xfrm>
          <a:prstGeom prst="ellipse">
            <a:avLst/>
          </a:prstGeom>
          <a:noFill/>
          <a:ln cap="flat" cmpd="sng" w="476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1" name="Google Shape;301;p67"/>
          <p:cNvSpPr txBox="1"/>
          <p:nvPr>
            <p:ph idx="4" type="sldNum"/>
          </p:nvPr>
        </p:nvSpPr>
        <p:spPr>
          <a:xfrm>
            <a:off x="6877531" y="6217094"/>
            <a:ext cx="533149" cy="172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rge short statement">
  <p:cSld name="Large short statement"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68"/>
          <p:cNvSpPr txBox="1"/>
          <p:nvPr>
            <p:ph type="title"/>
          </p:nvPr>
        </p:nvSpPr>
        <p:spPr>
          <a:xfrm>
            <a:off x="557212" y="682648"/>
            <a:ext cx="10983479" cy="500082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4" name="Google Shape;304;p68"/>
          <p:cNvSpPr txBox="1"/>
          <p:nvPr>
            <p:ph idx="12" type="sldNum"/>
          </p:nvPr>
        </p:nvSpPr>
        <p:spPr>
          <a:xfrm>
            <a:off x="11658851" y="6510171"/>
            <a:ext cx="533149" cy="172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05" name="Google Shape;305;p68"/>
          <p:cNvSpPr txBox="1"/>
          <p:nvPr>
            <p:ph idx="2" type="sldNum"/>
          </p:nvPr>
        </p:nvSpPr>
        <p:spPr>
          <a:xfrm>
            <a:off x="6877531" y="6217094"/>
            <a:ext cx="533149" cy="172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2"/>
          <p:cNvSpPr txBox="1"/>
          <p:nvPr>
            <p:ph idx="12" type="sldNum"/>
          </p:nvPr>
        </p:nvSpPr>
        <p:spPr>
          <a:xfrm>
            <a:off x="11658851" y="6510171"/>
            <a:ext cx="533149" cy="172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and text 7">
  <p:cSld name="Image and text 7"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69"/>
          <p:cNvSpPr/>
          <p:nvPr>
            <p:ph idx="2" type="pic"/>
          </p:nvPr>
        </p:nvSpPr>
        <p:spPr>
          <a:xfrm>
            <a:off x="0" y="0"/>
            <a:ext cx="12192000" cy="2795588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308" name="Google Shape;308;p69"/>
          <p:cNvSpPr txBox="1"/>
          <p:nvPr>
            <p:ph type="title"/>
          </p:nvPr>
        </p:nvSpPr>
        <p:spPr>
          <a:xfrm>
            <a:off x="557872" y="3260905"/>
            <a:ext cx="10530542" cy="241468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9" name="Google Shape;309;p69"/>
          <p:cNvSpPr txBox="1"/>
          <p:nvPr>
            <p:ph idx="12" type="sldNum"/>
          </p:nvPr>
        </p:nvSpPr>
        <p:spPr>
          <a:xfrm>
            <a:off x="11658851" y="6510171"/>
            <a:ext cx="533149" cy="172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04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752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points">
  <p:cSld name="4 points"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70"/>
          <p:cNvSpPr txBox="1"/>
          <p:nvPr>
            <p:ph type="title"/>
          </p:nvPr>
        </p:nvSpPr>
        <p:spPr>
          <a:xfrm>
            <a:off x="557872" y="696381"/>
            <a:ext cx="9260248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2" name="Google Shape;312;p70"/>
          <p:cNvSpPr txBox="1"/>
          <p:nvPr>
            <p:ph idx="12" type="sldNum"/>
          </p:nvPr>
        </p:nvSpPr>
        <p:spPr>
          <a:xfrm>
            <a:off x="11658851" y="6510171"/>
            <a:ext cx="533149" cy="172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13" name="Google Shape;313;p70"/>
          <p:cNvPicPr preferRelativeResize="0"/>
          <p:nvPr/>
        </p:nvPicPr>
        <p:blipFill rotWithShape="1">
          <a:blip r:embed="rId2">
            <a:alphaModFix/>
          </a:blip>
          <a:srcRect b="32401" l="85152" r="331" t="42186"/>
          <a:stretch/>
        </p:blipFill>
        <p:spPr>
          <a:xfrm>
            <a:off x="10565658" y="0"/>
            <a:ext cx="1626342" cy="1601869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70"/>
          <p:cNvSpPr txBox="1"/>
          <p:nvPr>
            <p:ph idx="1" type="body"/>
          </p:nvPr>
        </p:nvSpPr>
        <p:spPr>
          <a:xfrm>
            <a:off x="571106" y="2736526"/>
            <a:ext cx="2441575" cy="254433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5" name="Google Shape;315;p70"/>
          <p:cNvSpPr txBox="1"/>
          <p:nvPr>
            <p:ph idx="2" type="body"/>
          </p:nvPr>
        </p:nvSpPr>
        <p:spPr>
          <a:xfrm>
            <a:off x="3403196" y="2736526"/>
            <a:ext cx="2441575" cy="254433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6" name="Google Shape;316;p70"/>
          <p:cNvSpPr txBox="1"/>
          <p:nvPr>
            <p:ph idx="3" type="body"/>
          </p:nvPr>
        </p:nvSpPr>
        <p:spPr>
          <a:xfrm>
            <a:off x="6235286" y="2736526"/>
            <a:ext cx="2441575" cy="254433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7" name="Google Shape;317;p70"/>
          <p:cNvSpPr txBox="1"/>
          <p:nvPr>
            <p:ph idx="4" type="body"/>
          </p:nvPr>
        </p:nvSpPr>
        <p:spPr>
          <a:xfrm>
            <a:off x="9067375" y="2736526"/>
            <a:ext cx="2441575" cy="254433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grpSp>
        <p:nvGrpSpPr>
          <p:cNvPr id="318" name="Google Shape;318;p70"/>
          <p:cNvGrpSpPr/>
          <p:nvPr/>
        </p:nvGrpSpPr>
        <p:grpSpPr>
          <a:xfrm>
            <a:off x="3210412" y="2688546"/>
            <a:ext cx="5679960" cy="2640294"/>
            <a:chOff x="3210412" y="2466894"/>
            <a:chExt cx="5679960" cy="3083598"/>
          </a:xfrm>
        </p:grpSpPr>
        <p:cxnSp>
          <p:nvCxnSpPr>
            <p:cNvPr id="319" name="Google Shape;319;p70"/>
            <p:cNvCxnSpPr/>
            <p:nvPr/>
          </p:nvCxnSpPr>
          <p:spPr>
            <a:xfrm>
              <a:off x="3210412" y="2466894"/>
              <a:ext cx="0" cy="3083598"/>
            </a:xfrm>
            <a:prstGeom prst="straightConnector1">
              <a:avLst/>
            </a:prstGeom>
            <a:noFill/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320" name="Google Shape;320;p70"/>
            <p:cNvCxnSpPr/>
            <p:nvPr/>
          </p:nvCxnSpPr>
          <p:spPr>
            <a:xfrm>
              <a:off x="6040380" y="2466894"/>
              <a:ext cx="0" cy="3083598"/>
            </a:xfrm>
            <a:prstGeom prst="straightConnector1">
              <a:avLst/>
            </a:prstGeom>
            <a:noFill/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321" name="Google Shape;321;p70"/>
            <p:cNvCxnSpPr/>
            <p:nvPr/>
          </p:nvCxnSpPr>
          <p:spPr>
            <a:xfrm>
              <a:off x="8890372" y="2466894"/>
              <a:ext cx="0" cy="3083598"/>
            </a:xfrm>
            <a:prstGeom prst="straightConnector1">
              <a:avLst/>
            </a:prstGeom>
            <a:noFill/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322" name="Google Shape;322;p70"/>
          <p:cNvGrpSpPr/>
          <p:nvPr/>
        </p:nvGrpSpPr>
        <p:grpSpPr>
          <a:xfrm>
            <a:off x="3210412" y="2688546"/>
            <a:ext cx="5679960" cy="2640294"/>
            <a:chOff x="3210412" y="2466894"/>
            <a:chExt cx="5679960" cy="3083598"/>
          </a:xfrm>
        </p:grpSpPr>
        <p:cxnSp>
          <p:nvCxnSpPr>
            <p:cNvPr id="323" name="Google Shape;323;p70"/>
            <p:cNvCxnSpPr/>
            <p:nvPr/>
          </p:nvCxnSpPr>
          <p:spPr>
            <a:xfrm>
              <a:off x="3210412" y="2466894"/>
              <a:ext cx="0" cy="3083598"/>
            </a:xfrm>
            <a:prstGeom prst="straightConnector1">
              <a:avLst/>
            </a:prstGeom>
            <a:noFill/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324" name="Google Shape;324;p70"/>
            <p:cNvCxnSpPr/>
            <p:nvPr/>
          </p:nvCxnSpPr>
          <p:spPr>
            <a:xfrm>
              <a:off x="6040380" y="2466894"/>
              <a:ext cx="0" cy="3083598"/>
            </a:xfrm>
            <a:prstGeom prst="straightConnector1">
              <a:avLst/>
            </a:prstGeom>
            <a:noFill/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325" name="Google Shape;325;p70"/>
            <p:cNvCxnSpPr/>
            <p:nvPr/>
          </p:nvCxnSpPr>
          <p:spPr>
            <a:xfrm>
              <a:off x="8890372" y="2466894"/>
              <a:ext cx="0" cy="3083598"/>
            </a:xfrm>
            <a:prstGeom prst="straightConnector1">
              <a:avLst/>
            </a:prstGeom>
            <a:noFill/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points and icons">
  <p:cSld name="4 points and icons"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71"/>
          <p:cNvSpPr txBox="1"/>
          <p:nvPr>
            <p:ph idx="1" type="body"/>
          </p:nvPr>
        </p:nvSpPr>
        <p:spPr>
          <a:xfrm>
            <a:off x="1383931" y="3047999"/>
            <a:ext cx="773112" cy="7620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tl" dir="2700000" dist="127000">
              <a:srgbClr val="000000"/>
            </a:outerShdw>
          </a:effectLst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8" name="Google Shape;328;p71"/>
          <p:cNvSpPr txBox="1"/>
          <p:nvPr>
            <p:ph idx="2" type="body"/>
          </p:nvPr>
        </p:nvSpPr>
        <p:spPr>
          <a:xfrm>
            <a:off x="4220805" y="3047999"/>
            <a:ext cx="773112" cy="7620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tl" dir="2700000" dist="127000">
              <a:srgbClr val="000000"/>
            </a:outerShdw>
          </a:effectLst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9" name="Google Shape;329;p71"/>
          <p:cNvSpPr txBox="1"/>
          <p:nvPr>
            <p:ph idx="3" type="body"/>
          </p:nvPr>
        </p:nvSpPr>
        <p:spPr>
          <a:xfrm>
            <a:off x="7057679" y="3047999"/>
            <a:ext cx="773112" cy="7620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tl" dir="2700000" dist="127000">
              <a:srgbClr val="000000"/>
            </a:outerShdw>
          </a:effectLst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0" name="Google Shape;330;p71"/>
          <p:cNvSpPr txBox="1"/>
          <p:nvPr>
            <p:ph idx="4" type="body"/>
          </p:nvPr>
        </p:nvSpPr>
        <p:spPr>
          <a:xfrm>
            <a:off x="9894554" y="3047999"/>
            <a:ext cx="773112" cy="7620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tl" dir="2700000" dist="127000">
              <a:srgbClr val="000000"/>
            </a:outerShdw>
          </a:effectLst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1" name="Google Shape;331;p71"/>
          <p:cNvSpPr txBox="1"/>
          <p:nvPr>
            <p:ph idx="5" type="body"/>
          </p:nvPr>
        </p:nvSpPr>
        <p:spPr>
          <a:xfrm>
            <a:off x="571106" y="4158360"/>
            <a:ext cx="2441575" cy="160836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2" name="Google Shape;332;p71"/>
          <p:cNvSpPr/>
          <p:nvPr>
            <p:ph idx="6" type="pic"/>
          </p:nvPr>
        </p:nvSpPr>
        <p:spPr>
          <a:xfrm>
            <a:off x="0" y="0"/>
            <a:ext cx="12192000" cy="22479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333" name="Google Shape;333;p71"/>
          <p:cNvSpPr txBox="1"/>
          <p:nvPr>
            <p:ph idx="7" type="body"/>
          </p:nvPr>
        </p:nvSpPr>
        <p:spPr>
          <a:xfrm>
            <a:off x="557872" y="765887"/>
            <a:ext cx="5832475" cy="116681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4" name="Google Shape;334;p71"/>
          <p:cNvSpPr txBox="1"/>
          <p:nvPr>
            <p:ph idx="8" type="body"/>
          </p:nvPr>
        </p:nvSpPr>
        <p:spPr>
          <a:xfrm>
            <a:off x="3403196" y="4158360"/>
            <a:ext cx="2441575" cy="160836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5" name="Google Shape;335;p71"/>
          <p:cNvSpPr txBox="1"/>
          <p:nvPr>
            <p:ph idx="9" type="body"/>
          </p:nvPr>
        </p:nvSpPr>
        <p:spPr>
          <a:xfrm>
            <a:off x="6235286" y="4158360"/>
            <a:ext cx="2441575" cy="160836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6" name="Google Shape;336;p71"/>
          <p:cNvSpPr txBox="1"/>
          <p:nvPr>
            <p:ph idx="13" type="body"/>
          </p:nvPr>
        </p:nvSpPr>
        <p:spPr>
          <a:xfrm>
            <a:off x="9067375" y="4158360"/>
            <a:ext cx="2441575" cy="160836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5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416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points numbered">
  <p:cSld name="4 points numbered"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72"/>
          <p:cNvSpPr/>
          <p:nvPr>
            <p:ph idx="2" type="pic"/>
          </p:nvPr>
        </p:nvSpPr>
        <p:spPr>
          <a:xfrm>
            <a:off x="0" y="0"/>
            <a:ext cx="12192000" cy="22479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339" name="Google Shape;339;p72"/>
          <p:cNvSpPr txBox="1"/>
          <p:nvPr>
            <p:ph idx="1" type="body"/>
          </p:nvPr>
        </p:nvSpPr>
        <p:spPr>
          <a:xfrm>
            <a:off x="557872" y="765887"/>
            <a:ext cx="5832475" cy="116681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0" name="Google Shape;340;p72"/>
          <p:cNvSpPr txBox="1"/>
          <p:nvPr>
            <p:ph idx="3" type="body"/>
          </p:nvPr>
        </p:nvSpPr>
        <p:spPr>
          <a:xfrm>
            <a:off x="557872" y="2978421"/>
            <a:ext cx="765602" cy="102636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600"/>
              <a:buNone/>
              <a:defRPr b="1" sz="6600"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1" name="Google Shape;341;p72"/>
          <p:cNvSpPr txBox="1"/>
          <p:nvPr>
            <p:ph idx="4" type="body"/>
          </p:nvPr>
        </p:nvSpPr>
        <p:spPr>
          <a:xfrm>
            <a:off x="1327892" y="3169149"/>
            <a:ext cx="4405460" cy="8356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75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2" name="Google Shape;342;p72"/>
          <p:cNvSpPr txBox="1"/>
          <p:nvPr>
            <p:ph idx="5" type="body"/>
          </p:nvPr>
        </p:nvSpPr>
        <p:spPr>
          <a:xfrm>
            <a:off x="553461" y="2826902"/>
            <a:ext cx="5179883" cy="37377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00A85D"/>
              </a:buClr>
              <a:buSzPts val="1400"/>
              <a:buNone/>
              <a:defRPr b="1" sz="1400">
                <a:solidFill>
                  <a:srgbClr val="00A85D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3" name="Google Shape;343;p72"/>
          <p:cNvSpPr txBox="1"/>
          <p:nvPr>
            <p:ph idx="6" type="body"/>
          </p:nvPr>
        </p:nvSpPr>
        <p:spPr>
          <a:xfrm>
            <a:off x="6271203" y="2978421"/>
            <a:ext cx="765602" cy="102636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600"/>
              <a:buNone/>
              <a:defRPr b="1" sz="6600"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4" name="Google Shape;344;p72"/>
          <p:cNvSpPr txBox="1"/>
          <p:nvPr>
            <p:ph idx="7" type="body"/>
          </p:nvPr>
        </p:nvSpPr>
        <p:spPr>
          <a:xfrm>
            <a:off x="7041223" y="3169149"/>
            <a:ext cx="4405460" cy="8356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75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5" name="Google Shape;345;p72"/>
          <p:cNvSpPr txBox="1"/>
          <p:nvPr>
            <p:ph idx="8" type="body"/>
          </p:nvPr>
        </p:nvSpPr>
        <p:spPr>
          <a:xfrm>
            <a:off x="6266792" y="2826902"/>
            <a:ext cx="5179883" cy="37377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00A85D"/>
              </a:buClr>
              <a:buSzPts val="1400"/>
              <a:buNone/>
              <a:defRPr b="1" sz="1400">
                <a:solidFill>
                  <a:srgbClr val="00A85D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6" name="Google Shape;346;p72"/>
          <p:cNvSpPr txBox="1"/>
          <p:nvPr>
            <p:ph idx="9" type="body"/>
          </p:nvPr>
        </p:nvSpPr>
        <p:spPr>
          <a:xfrm>
            <a:off x="557872" y="4606988"/>
            <a:ext cx="765602" cy="102636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600"/>
              <a:buNone/>
              <a:defRPr b="1" sz="6600"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7" name="Google Shape;347;p72"/>
          <p:cNvSpPr txBox="1"/>
          <p:nvPr>
            <p:ph idx="13" type="body"/>
          </p:nvPr>
        </p:nvSpPr>
        <p:spPr>
          <a:xfrm>
            <a:off x="1327892" y="4797716"/>
            <a:ext cx="4405460" cy="8356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75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8" name="Google Shape;348;p72"/>
          <p:cNvSpPr txBox="1"/>
          <p:nvPr>
            <p:ph idx="14" type="body"/>
          </p:nvPr>
        </p:nvSpPr>
        <p:spPr>
          <a:xfrm>
            <a:off x="553461" y="4455469"/>
            <a:ext cx="5179883" cy="37377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00A85D"/>
              </a:buClr>
              <a:buSzPts val="1400"/>
              <a:buNone/>
              <a:defRPr b="1" sz="1400">
                <a:solidFill>
                  <a:srgbClr val="00A85D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9" name="Google Shape;349;p72"/>
          <p:cNvSpPr txBox="1"/>
          <p:nvPr>
            <p:ph idx="15" type="body"/>
          </p:nvPr>
        </p:nvSpPr>
        <p:spPr>
          <a:xfrm>
            <a:off x="6271203" y="4606988"/>
            <a:ext cx="765602" cy="102636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600"/>
              <a:buNone/>
              <a:defRPr b="1" sz="6600"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0" name="Google Shape;350;p72"/>
          <p:cNvSpPr txBox="1"/>
          <p:nvPr>
            <p:ph idx="16" type="body"/>
          </p:nvPr>
        </p:nvSpPr>
        <p:spPr>
          <a:xfrm>
            <a:off x="7041223" y="4797716"/>
            <a:ext cx="4405460" cy="8356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75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1" name="Google Shape;351;p72"/>
          <p:cNvSpPr txBox="1"/>
          <p:nvPr>
            <p:ph idx="17" type="body"/>
          </p:nvPr>
        </p:nvSpPr>
        <p:spPr>
          <a:xfrm>
            <a:off x="6266792" y="4455469"/>
            <a:ext cx="5179883" cy="37377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00A85D"/>
              </a:buClr>
              <a:buSzPts val="1400"/>
              <a:buNone/>
              <a:defRPr b="1" sz="1400">
                <a:solidFill>
                  <a:srgbClr val="00A85D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2" name="Google Shape;352;p72"/>
          <p:cNvSpPr txBox="1"/>
          <p:nvPr>
            <p:ph idx="12" type="sldNum"/>
          </p:nvPr>
        </p:nvSpPr>
        <p:spPr>
          <a:xfrm>
            <a:off x="11658851" y="6510171"/>
            <a:ext cx="533149" cy="172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pos="3840">
          <p15:clr>
            <a:srgbClr val="FBAE40"/>
          </p15:clr>
        </p15:guide>
        <p15:guide id="2" orient="horz" pos="1416">
          <p15:clr>
            <a:srgbClr val="FBAE40"/>
          </p15:clr>
        </p15:guide>
        <p15:guide id="3" orient="horz" pos="1944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points and text">
  <p:cSld name="4 points and text"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73"/>
          <p:cNvSpPr/>
          <p:nvPr>
            <p:ph idx="2" type="pic"/>
          </p:nvPr>
        </p:nvSpPr>
        <p:spPr>
          <a:xfrm>
            <a:off x="3505200" y="0"/>
            <a:ext cx="2743200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355" name="Google Shape;355;p73"/>
          <p:cNvSpPr txBox="1"/>
          <p:nvPr>
            <p:ph idx="1" type="body"/>
          </p:nvPr>
        </p:nvSpPr>
        <p:spPr>
          <a:xfrm>
            <a:off x="665163" y="815975"/>
            <a:ext cx="3516312" cy="105251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182875" spcFirstLastPara="1" rIns="182875" wrap="square" tIns="91425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6" name="Google Shape;356;p73"/>
          <p:cNvSpPr txBox="1"/>
          <p:nvPr>
            <p:ph idx="3" type="body"/>
          </p:nvPr>
        </p:nvSpPr>
        <p:spPr>
          <a:xfrm>
            <a:off x="665163" y="2045325"/>
            <a:ext cx="3516312" cy="105251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182875" spcFirstLastPara="1" rIns="182875" wrap="square" tIns="91425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7" name="Google Shape;357;p73"/>
          <p:cNvSpPr txBox="1"/>
          <p:nvPr>
            <p:ph idx="4" type="body"/>
          </p:nvPr>
        </p:nvSpPr>
        <p:spPr>
          <a:xfrm>
            <a:off x="665163" y="3272104"/>
            <a:ext cx="3516312" cy="105251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182875" spcFirstLastPara="1" rIns="182875" wrap="square" tIns="91425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8" name="Google Shape;358;p73"/>
          <p:cNvSpPr txBox="1"/>
          <p:nvPr>
            <p:ph idx="5" type="body"/>
          </p:nvPr>
        </p:nvSpPr>
        <p:spPr>
          <a:xfrm>
            <a:off x="665163" y="4498237"/>
            <a:ext cx="3516312" cy="105251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182875" spcFirstLastPara="1" rIns="182875" wrap="square" tIns="91425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9" name="Google Shape;359;p73"/>
          <p:cNvSpPr txBox="1"/>
          <p:nvPr>
            <p:ph idx="6" type="body"/>
          </p:nvPr>
        </p:nvSpPr>
        <p:spPr>
          <a:xfrm>
            <a:off x="6923204" y="2175872"/>
            <a:ext cx="4747428" cy="35107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―"/>
              <a:defRPr/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0" name="Google Shape;360;p73"/>
          <p:cNvSpPr txBox="1"/>
          <p:nvPr>
            <p:ph type="title"/>
          </p:nvPr>
        </p:nvSpPr>
        <p:spPr>
          <a:xfrm>
            <a:off x="6923204" y="696381"/>
            <a:ext cx="4747428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1" name="Google Shape;361;p73"/>
          <p:cNvSpPr txBox="1"/>
          <p:nvPr>
            <p:ph idx="12" type="sldNum"/>
          </p:nvPr>
        </p:nvSpPr>
        <p:spPr>
          <a:xfrm>
            <a:off x="11658851" y="6510171"/>
            <a:ext cx="533149" cy="172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62" name="Google Shape;362;p73"/>
          <p:cNvSpPr txBox="1"/>
          <p:nvPr/>
        </p:nvSpPr>
        <p:spPr>
          <a:xfrm>
            <a:off x="5065203" y="6217094"/>
            <a:ext cx="2149276" cy="172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© SOCIALTALENT |</a:t>
            </a:r>
            <a:endParaRPr/>
          </a:p>
        </p:txBody>
      </p:sp>
      <p:sp>
        <p:nvSpPr>
          <p:cNvPr id="363" name="Google Shape;363;p73"/>
          <p:cNvSpPr txBox="1"/>
          <p:nvPr/>
        </p:nvSpPr>
        <p:spPr>
          <a:xfrm>
            <a:off x="5065203" y="6217094"/>
            <a:ext cx="2149276" cy="172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© SOCIALTALENT |</a:t>
            </a:r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points, text and icons">
  <p:cSld name="4 points, text and icons"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" name="Google Shape;365;p74"/>
          <p:cNvPicPr preferRelativeResize="0"/>
          <p:nvPr/>
        </p:nvPicPr>
        <p:blipFill rotWithShape="1">
          <a:blip r:embed="rId2">
            <a:alphaModFix/>
          </a:blip>
          <a:srcRect b="0" l="38427" r="42747" t="0"/>
          <a:stretch/>
        </p:blipFill>
        <p:spPr>
          <a:xfrm>
            <a:off x="4682359" y="886"/>
            <a:ext cx="2294108" cy="6856225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74"/>
          <p:cNvSpPr txBox="1"/>
          <p:nvPr>
            <p:ph idx="1" type="body"/>
          </p:nvPr>
        </p:nvSpPr>
        <p:spPr>
          <a:xfrm>
            <a:off x="6829425" y="769938"/>
            <a:ext cx="4395788" cy="1052512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548625" spcFirstLastPara="1" rIns="182875" wrap="square" tIns="91425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7" name="Google Shape;367;p74"/>
          <p:cNvSpPr txBox="1"/>
          <p:nvPr>
            <p:ph idx="2" type="body"/>
          </p:nvPr>
        </p:nvSpPr>
        <p:spPr>
          <a:xfrm>
            <a:off x="6829425" y="2157038"/>
            <a:ext cx="4395788" cy="1052512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548625" spcFirstLastPara="1" rIns="182875" wrap="square" tIns="91425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8" name="Google Shape;368;p74"/>
          <p:cNvSpPr txBox="1"/>
          <p:nvPr>
            <p:ph idx="3" type="body"/>
          </p:nvPr>
        </p:nvSpPr>
        <p:spPr>
          <a:xfrm>
            <a:off x="6829425" y="3544404"/>
            <a:ext cx="4395788" cy="1052512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548625" spcFirstLastPara="1" rIns="182875" wrap="square" tIns="91425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9" name="Google Shape;369;p74"/>
          <p:cNvSpPr txBox="1"/>
          <p:nvPr>
            <p:ph idx="4" type="body"/>
          </p:nvPr>
        </p:nvSpPr>
        <p:spPr>
          <a:xfrm>
            <a:off x="6829425" y="4931336"/>
            <a:ext cx="4395788" cy="1052512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548625" spcFirstLastPara="1" rIns="182875" wrap="square" tIns="91425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0" name="Google Shape;370;p74"/>
          <p:cNvSpPr txBox="1"/>
          <p:nvPr/>
        </p:nvSpPr>
        <p:spPr>
          <a:xfrm>
            <a:off x="5065203" y="6217094"/>
            <a:ext cx="2149276" cy="17227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© SOCIALTALENT |</a:t>
            </a:r>
            <a:endParaRPr/>
          </a:p>
        </p:txBody>
      </p:sp>
      <p:sp>
        <p:nvSpPr>
          <p:cNvPr id="371" name="Google Shape;371;p74"/>
          <p:cNvSpPr txBox="1"/>
          <p:nvPr>
            <p:ph idx="5" type="body"/>
          </p:nvPr>
        </p:nvSpPr>
        <p:spPr>
          <a:xfrm>
            <a:off x="557872" y="2175872"/>
            <a:ext cx="3765475" cy="35107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―"/>
              <a:defRPr/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2" name="Google Shape;372;p74"/>
          <p:cNvSpPr txBox="1"/>
          <p:nvPr>
            <p:ph type="title"/>
          </p:nvPr>
        </p:nvSpPr>
        <p:spPr>
          <a:xfrm>
            <a:off x="557872" y="696381"/>
            <a:ext cx="376547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3" name="Google Shape;373;p74"/>
          <p:cNvSpPr txBox="1"/>
          <p:nvPr>
            <p:ph idx="12" type="sldNum"/>
          </p:nvPr>
        </p:nvSpPr>
        <p:spPr>
          <a:xfrm>
            <a:off x="11658851" y="6510171"/>
            <a:ext cx="533149" cy="172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74" name="Google Shape;374;p74"/>
          <p:cNvSpPr txBox="1"/>
          <p:nvPr>
            <p:ph idx="6" type="body"/>
          </p:nvPr>
        </p:nvSpPr>
        <p:spPr>
          <a:xfrm>
            <a:off x="6258422" y="592138"/>
            <a:ext cx="773112" cy="7620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tl" dir="2700000" dist="127000">
              <a:srgbClr val="000000"/>
            </a:outerShdw>
          </a:effectLst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5" name="Google Shape;375;p74"/>
          <p:cNvSpPr txBox="1"/>
          <p:nvPr>
            <p:ph idx="7" type="body"/>
          </p:nvPr>
        </p:nvSpPr>
        <p:spPr>
          <a:xfrm>
            <a:off x="6258422" y="1971760"/>
            <a:ext cx="773112" cy="7620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tl" dir="2700000" dist="127000">
              <a:srgbClr val="000000"/>
            </a:outerShdw>
          </a:effectLst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6" name="Google Shape;376;p74"/>
          <p:cNvSpPr txBox="1"/>
          <p:nvPr>
            <p:ph idx="8" type="body"/>
          </p:nvPr>
        </p:nvSpPr>
        <p:spPr>
          <a:xfrm>
            <a:off x="6258422" y="3351382"/>
            <a:ext cx="773112" cy="7620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tl" dir="2700000" dist="127000">
              <a:srgbClr val="000000"/>
            </a:outerShdw>
          </a:effectLst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7" name="Google Shape;377;p74"/>
          <p:cNvSpPr txBox="1"/>
          <p:nvPr>
            <p:ph idx="9" type="body"/>
          </p:nvPr>
        </p:nvSpPr>
        <p:spPr>
          <a:xfrm>
            <a:off x="6258422" y="4731004"/>
            <a:ext cx="773112" cy="7620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tl" dir="2700000" dist="127000">
              <a:srgbClr val="000000"/>
            </a:outerShdw>
          </a:effectLst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8" name="Google Shape;378;p74"/>
          <p:cNvSpPr txBox="1"/>
          <p:nvPr/>
        </p:nvSpPr>
        <p:spPr>
          <a:xfrm>
            <a:off x="5065203" y="6217094"/>
            <a:ext cx="2149276" cy="17227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© SOCIALTALENT |</a:t>
            </a:r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Phone, 4 points and icons">
  <p:cSld name="iPhone, 4 points and icons"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Google Shape;380;p75"/>
          <p:cNvPicPr preferRelativeResize="0"/>
          <p:nvPr/>
        </p:nvPicPr>
        <p:blipFill rotWithShape="1">
          <a:blip r:embed="rId2">
            <a:alphaModFix/>
          </a:blip>
          <a:srcRect b="0" l="38427" r="42747" t="0"/>
          <a:stretch/>
        </p:blipFill>
        <p:spPr>
          <a:xfrm>
            <a:off x="4682359" y="886"/>
            <a:ext cx="2294108" cy="6856225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75"/>
          <p:cNvSpPr txBox="1"/>
          <p:nvPr>
            <p:ph idx="1" type="body"/>
          </p:nvPr>
        </p:nvSpPr>
        <p:spPr>
          <a:xfrm>
            <a:off x="6829425" y="769938"/>
            <a:ext cx="4395788" cy="1052512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548625" spcFirstLastPara="1" rIns="182875" wrap="square" tIns="91425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82" name="Google Shape;382;p75"/>
          <p:cNvSpPr txBox="1"/>
          <p:nvPr>
            <p:ph idx="2" type="body"/>
          </p:nvPr>
        </p:nvSpPr>
        <p:spPr>
          <a:xfrm>
            <a:off x="6829425" y="2157038"/>
            <a:ext cx="4395788" cy="1052512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548625" spcFirstLastPara="1" rIns="182875" wrap="square" tIns="91425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83" name="Google Shape;383;p75"/>
          <p:cNvSpPr txBox="1"/>
          <p:nvPr>
            <p:ph idx="3" type="body"/>
          </p:nvPr>
        </p:nvSpPr>
        <p:spPr>
          <a:xfrm>
            <a:off x="6829425" y="3544404"/>
            <a:ext cx="4395788" cy="1052512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548625" spcFirstLastPara="1" rIns="182875" wrap="square" tIns="91425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84" name="Google Shape;384;p75"/>
          <p:cNvSpPr txBox="1"/>
          <p:nvPr>
            <p:ph idx="4" type="body"/>
          </p:nvPr>
        </p:nvSpPr>
        <p:spPr>
          <a:xfrm>
            <a:off x="6829425" y="4931336"/>
            <a:ext cx="4395788" cy="1052512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548625" spcFirstLastPara="1" rIns="182875" wrap="square" tIns="91425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85" name="Google Shape;385;p75"/>
          <p:cNvSpPr txBox="1"/>
          <p:nvPr/>
        </p:nvSpPr>
        <p:spPr>
          <a:xfrm>
            <a:off x="5065203" y="6217094"/>
            <a:ext cx="2149276" cy="17227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© SOCIALTALENT |</a:t>
            </a:r>
            <a:endParaRPr/>
          </a:p>
        </p:txBody>
      </p:sp>
      <p:sp>
        <p:nvSpPr>
          <p:cNvPr id="386" name="Google Shape;386;p75"/>
          <p:cNvSpPr txBox="1"/>
          <p:nvPr>
            <p:ph idx="12" type="sldNum"/>
          </p:nvPr>
        </p:nvSpPr>
        <p:spPr>
          <a:xfrm>
            <a:off x="11658851" y="6510171"/>
            <a:ext cx="533149" cy="172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87" name="Google Shape;387;p75"/>
          <p:cNvSpPr txBox="1"/>
          <p:nvPr>
            <p:ph idx="5" type="body"/>
          </p:nvPr>
        </p:nvSpPr>
        <p:spPr>
          <a:xfrm>
            <a:off x="6258422" y="592138"/>
            <a:ext cx="773112" cy="7620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tl" dir="2700000" dist="127000">
              <a:srgbClr val="000000"/>
            </a:outerShdw>
          </a:effectLst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88" name="Google Shape;388;p75"/>
          <p:cNvSpPr txBox="1"/>
          <p:nvPr>
            <p:ph idx="6" type="body"/>
          </p:nvPr>
        </p:nvSpPr>
        <p:spPr>
          <a:xfrm>
            <a:off x="6258422" y="1971760"/>
            <a:ext cx="773112" cy="7620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tl" dir="2700000" dist="127000">
              <a:srgbClr val="000000"/>
            </a:outerShdw>
          </a:effectLst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89" name="Google Shape;389;p75"/>
          <p:cNvSpPr txBox="1"/>
          <p:nvPr>
            <p:ph idx="7" type="body"/>
          </p:nvPr>
        </p:nvSpPr>
        <p:spPr>
          <a:xfrm>
            <a:off x="6258422" y="3351382"/>
            <a:ext cx="773112" cy="7620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tl" dir="2700000" dist="127000">
              <a:srgbClr val="000000"/>
            </a:outerShdw>
          </a:effectLst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90" name="Google Shape;390;p75"/>
          <p:cNvSpPr txBox="1"/>
          <p:nvPr>
            <p:ph idx="8" type="body"/>
          </p:nvPr>
        </p:nvSpPr>
        <p:spPr>
          <a:xfrm>
            <a:off x="6258422" y="4731004"/>
            <a:ext cx="773112" cy="7620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tl" dir="2700000" dist="127000">
              <a:srgbClr val="000000"/>
            </a:outerShdw>
          </a:effectLst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91" name="Google Shape;391;p75"/>
          <p:cNvSpPr/>
          <p:nvPr>
            <p:ph idx="9" type="pic"/>
          </p:nvPr>
        </p:nvSpPr>
        <p:spPr>
          <a:xfrm>
            <a:off x="2211393" y="735116"/>
            <a:ext cx="2470966" cy="5240567"/>
          </a:xfrm>
          <a:prstGeom prst="roundRect">
            <a:avLst>
              <a:gd fmla="val 12075" name="adj"/>
            </a:avLst>
          </a:prstGeom>
          <a:solidFill>
            <a:srgbClr val="D8D8D8"/>
          </a:solidFill>
          <a:ln>
            <a:noFill/>
          </a:ln>
        </p:spPr>
      </p:sp>
      <p:sp>
        <p:nvSpPr>
          <p:cNvPr id="392" name="Google Shape;392;p75"/>
          <p:cNvSpPr txBox="1"/>
          <p:nvPr/>
        </p:nvSpPr>
        <p:spPr>
          <a:xfrm>
            <a:off x="5065203" y="6217094"/>
            <a:ext cx="2149276" cy="17227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© SOCIALTALENT |</a:t>
            </a:r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points and graphic">
  <p:cSld name="4 points and graphic"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Google Shape;394;p76"/>
          <p:cNvPicPr preferRelativeResize="0"/>
          <p:nvPr/>
        </p:nvPicPr>
        <p:blipFill rotWithShape="1">
          <a:blip r:embed="rId2">
            <a:alphaModFix/>
          </a:blip>
          <a:srcRect b="0" l="38427" r="42747" t="0"/>
          <a:stretch/>
        </p:blipFill>
        <p:spPr>
          <a:xfrm>
            <a:off x="5641914" y="886"/>
            <a:ext cx="2294108" cy="6856225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76"/>
          <p:cNvSpPr txBox="1"/>
          <p:nvPr>
            <p:ph idx="1" type="body"/>
          </p:nvPr>
        </p:nvSpPr>
        <p:spPr>
          <a:xfrm>
            <a:off x="6877531" y="769937"/>
            <a:ext cx="5278956" cy="889051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365750" spcFirstLastPara="1" rIns="182875" wrap="square" tIns="91425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96" name="Google Shape;396;p76"/>
          <p:cNvSpPr txBox="1"/>
          <p:nvPr/>
        </p:nvSpPr>
        <p:spPr>
          <a:xfrm>
            <a:off x="5065203" y="6217094"/>
            <a:ext cx="2149276" cy="17227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© SOCIALTALENT |</a:t>
            </a:r>
            <a:endParaRPr/>
          </a:p>
        </p:txBody>
      </p:sp>
      <p:sp>
        <p:nvSpPr>
          <p:cNvPr id="397" name="Google Shape;397;p76"/>
          <p:cNvSpPr txBox="1"/>
          <p:nvPr>
            <p:ph idx="2" type="body"/>
          </p:nvPr>
        </p:nvSpPr>
        <p:spPr>
          <a:xfrm>
            <a:off x="557872" y="2175872"/>
            <a:ext cx="3765475" cy="35107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―"/>
              <a:defRPr/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98" name="Google Shape;398;p76"/>
          <p:cNvSpPr txBox="1"/>
          <p:nvPr>
            <p:ph type="title"/>
          </p:nvPr>
        </p:nvSpPr>
        <p:spPr>
          <a:xfrm>
            <a:off x="557872" y="696381"/>
            <a:ext cx="376547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9" name="Google Shape;399;p76"/>
          <p:cNvSpPr txBox="1"/>
          <p:nvPr>
            <p:ph idx="12" type="sldNum"/>
          </p:nvPr>
        </p:nvSpPr>
        <p:spPr>
          <a:xfrm>
            <a:off x="6877531" y="6217094"/>
            <a:ext cx="533149" cy="172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00" name="Google Shape;400;p76"/>
          <p:cNvSpPr txBox="1"/>
          <p:nvPr>
            <p:ph idx="3" type="body"/>
          </p:nvPr>
        </p:nvSpPr>
        <p:spPr>
          <a:xfrm>
            <a:off x="6877531" y="1859368"/>
            <a:ext cx="5278956" cy="889051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365750" spcFirstLastPara="1" rIns="182875" wrap="square" tIns="91425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1" name="Google Shape;401;p76"/>
          <p:cNvSpPr txBox="1"/>
          <p:nvPr>
            <p:ph idx="4" type="body"/>
          </p:nvPr>
        </p:nvSpPr>
        <p:spPr>
          <a:xfrm>
            <a:off x="6877531" y="2948799"/>
            <a:ext cx="5278956" cy="889051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365750" spcFirstLastPara="1" rIns="182875" wrap="square" tIns="91425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2" name="Google Shape;402;p76"/>
          <p:cNvSpPr txBox="1"/>
          <p:nvPr>
            <p:ph idx="5" type="body"/>
          </p:nvPr>
        </p:nvSpPr>
        <p:spPr>
          <a:xfrm>
            <a:off x="6877531" y="4038230"/>
            <a:ext cx="5278956" cy="889051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365750" spcFirstLastPara="1" rIns="182875" wrap="square" tIns="91425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3" name="Google Shape;403;p76"/>
          <p:cNvSpPr txBox="1"/>
          <p:nvPr>
            <p:ph idx="6" type="body"/>
          </p:nvPr>
        </p:nvSpPr>
        <p:spPr>
          <a:xfrm>
            <a:off x="6877531" y="5127661"/>
            <a:ext cx="5278956" cy="889051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365750" spcFirstLastPara="1" rIns="182875" wrap="square" tIns="91425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4" name="Google Shape;404;p76"/>
          <p:cNvSpPr/>
          <p:nvPr/>
        </p:nvSpPr>
        <p:spPr>
          <a:xfrm>
            <a:off x="-443991" y="3665577"/>
            <a:ext cx="1886388" cy="1886388"/>
          </a:xfrm>
          <a:prstGeom prst="ellipse">
            <a:avLst/>
          </a:prstGeom>
          <a:blipFill rotWithShape="1">
            <a:blip r:embed="rId3">
              <a:alphaModFix/>
            </a:blip>
            <a:stretch>
              <a:fillRect b="-47774" l="-123767" r="-123767" t="-47774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5" name="Google Shape;405;p76"/>
          <p:cNvSpPr/>
          <p:nvPr>
            <p:ph idx="7" type="body"/>
          </p:nvPr>
        </p:nvSpPr>
        <p:spPr>
          <a:xfrm>
            <a:off x="747605" y="4404331"/>
            <a:ext cx="1642404" cy="1667475"/>
          </a:xfrm>
          <a:prstGeom prst="ellipse">
            <a:avLst/>
          </a:prstGeom>
          <a:solidFill>
            <a:srgbClr val="00A85D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6" name="Google Shape;406;p76"/>
          <p:cNvSpPr/>
          <p:nvPr>
            <p:ph idx="8" type="body"/>
          </p:nvPr>
        </p:nvSpPr>
        <p:spPr>
          <a:xfrm>
            <a:off x="910447" y="4349237"/>
            <a:ext cx="1642404" cy="1667475"/>
          </a:xfrm>
          <a:prstGeom prst="ellipse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7" name="Google Shape;407;p76"/>
          <p:cNvSpPr txBox="1"/>
          <p:nvPr/>
        </p:nvSpPr>
        <p:spPr>
          <a:xfrm>
            <a:off x="5065203" y="6217094"/>
            <a:ext cx="2149276" cy="17227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© SOCIALTALENT |</a:t>
            </a:r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 points and image">
  <p:cSld name="5 points and image">
    <p:bg>
      <p:bgPr>
        <a:solidFill>
          <a:srgbClr val="00A85D"/>
        </a:solidFill>
      </p:bgPr>
    </p:bg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77"/>
          <p:cNvSpPr/>
          <p:nvPr/>
        </p:nvSpPr>
        <p:spPr>
          <a:xfrm>
            <a:off x="0" y="0"/>
            <a:ext cx="5878513" cy="34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10" name="Google Shape;410;p77"/>
          <p:cNvSpPr/>
          <p:nvPr/>
        </p:nvSpPr>
        <p:spPr>
          <a:xfrm>
            <a:off x="0" y="0"/>
            <a:ext cx="5878513" cy="34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11" name="Google Shape;411;p77"/>
          <p:cNvSpPr txBox="1"/>
          <p:nvPr>
            <p:ph type="title"/>
          </p:nvPr>
        </p:nvSpPr>
        <p:spPr>
          <a:xfrm>
            <a:off x="557873" y="696381"/>
            <a:ext cx="4895156" cy="21202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2" name="Google Shape;412;p77"/>
          <p:cNvSpPr txBox="1"/>
          <p:nvPr>
            <p:ph idx="1" type="body"/>
          </p:nvPr>
        </p:nvSpPr>
        <p:spPr>
          <a:xfrm>
            <a:off x="6685020" y="696381"/>
            <a:ext cx="4748318" cy="95888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AutoNum type="arabicPeriod"/>
              <a:defRPr b="1" sz="1800"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3" name="Google Shape;413;p77"/>
          <p:cNvSpPr/>
          <p:nvPr>
            <p:ph idx="2" type="pic"/>
          </p:nvPr>
        </p:nvSpPr>
        <p:spPr>
          <a:xfrm>
            <a:off x="0" y="3429000"/>
            <a:ext cx="5878513" cy="3429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414" name="Google Shape;414;p77"/>
          <p:cNvSpPr txBox="1"/>
          <p:nvPr/>
        </p:nvSpPr>
        <p:spPr>
          <a:xfrm>
            <a:off x="5065203" y="6217094"/>
            <a:ext cx="2149276" cy="172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© SOCIALTALENT |</a:t>
            </a:r>
            <a:endParaRPr/>
          </a:p>
        </p:txBody>
      </p:sp>
      <p:sp>
        <p:nvSpPr>
          <p:cNvPr id="415" name="Google Shape;415;p77"/>
          <p:cNvSpPr txBox="1"/>
          <p:nvPr>
            <p:ph idx="12" type="sldNum"/>
          </p:nvPr>
        </p:nvSpPr>
        <p:spPr>
          <a:xfrm>
            <a:off x="11658851" y="6510171"/>
            <a:ext cx="533149" cy="172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16" name="Google Shape;416;p77"/>
          <p:cNvSpPr txBox="1"/>
          <p:nvPr>
            <p:ph idx="3" type="body"/>
          </p:nvPr>
        </p:nvSpPr>
        <p:spPr>
          <a:xfrm>
            <a:off x="6685020" y="1713081"/>
            <a:ext cx="4748318" cy="95888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1425">
            <a:noAutofit/>
          </a:bodyPr>
          <a:lstStyle>
            <a:lvl1pPr indent="-3429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AutoNum type="arabicPeriod" startAt="2"/>
              <a:defRPr b="1" sz="1800"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7" name="Google Shape;417;p77"/>
          <p:cNvSpPr txBox="1"/>
          <p:nvPr>
            <p:ph idx="4" type="body"/>
          </p:nvPr>
        </p:nvSpPr>
        <p:spPr>
          <a:xfrm>
            <a:off x="6685020" y="2729781"/>
            <a:ext cx="4748318" cy="95888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1425">
            <a:noAutofit/>
          </a:bodyPr>
          <a:lstStyle>
            <a:lvl1pPr indent="-3429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AutoNum type="arabicPeriod" startAt="3"/>
              <a:defRPr b="1" sz="1800"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8" name="Google Shape;418;p77"/>
          <p:cNvSpPr txBox="1"/>
          <p:nvPr>
            <p:ph idx="5" type="body"/>
          </p:nvPr>
        </p:nvSpPr>
        <p:spPr>
          <a:xfrm>
            <a:off x="6685020" y="3746481"/>
            <a:ext cx="4748318" cy="95888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1425">
            <a:noAutofit/>
          </a:bodyPr>
          <a:lstStyle>
            <a:lvl1pPr indent="-3429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AutoNum type="arabicPeriod" startAt="4"/>
              <a:defRPr b="1" sz="1800"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9" name="Google Shape;419;p77"/>
          <p:cNvSpPr txBox="1"/>
          <p:nvPr>
            <p:ph idx="6" type="body"/>
          </p:nvPr>
        </p:nvSpPr>
        <p:spPr>
          <a:xfrm>
            <a:off x="6685020" y="4763182"/>
            <a:ext cx="4748318" cy="95888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1425">
            <a:noAutofit/>
          </a:bodyPr>
          <a:lstStyle>
            <a:lvl1pPr indent="-3429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AutoNum type="arabicPeriod" startAt="5"/>
              <a:defRPr b="1" sz="1800"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0" name="Google Shape;420;p77"/>
          <p:cNvSpPr txBox="1"/>
          <p:nvPr/>
        </p:nvSpPr>
        <p:spPr>
          <a:xfrm>
            <a:off x="5065203" y="6217094"/>
            <a:ext cx="2149276" cy="172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© SOCIALTALENT |</a:t>
            </a:r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se study 1">
  <p:cSld name="Case study 1">
    <p:bg>
      <p:bgPr>
        <a:solidFill>
          <a:srgbClr val="00A85D"/>
        </a:solidFill>
      </p:bgPr>
    </p:bg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78"/>
          <p:cNvSpPr txBox="1"/>
          <p:nvPr>
            <p:ph idx="1" type="body"/>
          </p:nvPr>
        </p:nvSpPr>
        <p:spPr>
          <a:xfrm>
            <a:off x="7886872" y="2669584"/>
            <a:ext cx="3793870" cy="26372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3" name="Google Shape;423;p78"/>
          <p:cNvSpPr/>
          <p:nvPr>
            <p:ph idx="2" type="pic"/>
          </p:nvPr>
        </p:nvSpPr>
        <p:spPr>
          <a:xfrm>
            <a:off x="7840417" y="1400742"/>
            <a:ext cx="1550987" cy="993208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424" name="Google Shape;424;p78"/>
          <p:cNvSpPr/>
          <p:nvPr/>
        </p:nvSpPr>
        <p:spPr>
          <a:xfrm>
            <a:off x="-1" y="0"/>
            <a:ext cx="7282544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25" name="Google Shape;425;p78"/>
          <p:cNvSpPr txBox="1"/>
          <p:nvPr>
            <p:ph type="title"/>
          </p:nvPr>
        </p:nvSpPr>
        <p:spPr>
          <a:xfrm>
            <a:off x="557872" y="1208313"/>
            <a:ext cx="5875599" cy="16083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6" name="Google Shape;426;p78"/>
          <p:cNvSpPr txBox="1"/>
          <p:nvPr>
            <p:ph idx="12" type="sldNum"/>
          </p:nvPr>
        </p:nvSpPr>
        <p:spPr>
          <a:xfrm>
            <a:off x="11658851" y="6510171"/>
            <a:ext cx="533149" cy="172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27" name="Google Shape;427;p78"/>
          <p:cNvSpPr txBox="1"/>
          <p:nvPr>
            <p:ph idx="3" type="body"/>
          </p:nvPr>
        </p:nvSpPr>
        <p:spPr>
          <a:xfrm>
            <a:off x="522287" y="696913"/>
            <a:ext cx="5899297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8" name="Google Shape;428;p78"/>
          <p:cNvSpPr txBox="1"/>
          <p:nvPr/>
        </p:nvSpPr>
        <p:spPr>
          <a:xfrm>
            <a:off x="5065203" y="6217094"/>
            <a:ext cx="2149276" cy="172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© SOCIALTALENT |</a:t>
            </a:r>
            <a:endParaRPr/>
          </a:p>
        </p:txBody>
      </p:sp>
      <p:sp>
        <p:nvSpPr>
          <p:cNvPr id="429" name="Google Shape;429;p78"/>
          <p:cNvSpPr/>
          <p:nvPr/>
        </p:nvSpPr>
        <p:spPr>
          <a:xfrm>
            <a:off x="-246280" y="4608788"/>
            <a:ext cx="1608306" cy="1608306"/>
          </a:xfrm>
          <a:prstGeom prst="ellipse">
            <a:avLst/>
          </a:prstGeom>
          <a:blipFill rotWithShape="1">
            <a:blip r:embed="rId2">
              <a:alphaModFix/>
            </a:blip>
            <a:stretch>
              <a:fillRect b="-47774" l="-123767" r="-123767" t="-47774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30" name="Google Shape;430;p78"/>
          <p:cNvSpPr/>
          <p:nvPr>
            <p:ph idx="4" type="body"/>
          </p:nvPr>
        </p:nvSpPr>
        <p:spPr>
          <a:xfrm>
            <a:off x="882625" y="5081700"/>
            <a:ext cx="1400289" cy="1421664"/>
          </a:xfrm>
          <a:prstGeom prst="ellipse">
            <a:avLst/>
          </a:prstGeom>
          <a:solidFill>
            <a:srgbClr val="00A85D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31" name="Google Shape;431;p78"/>
          <p:cNvSpPr/>
          <p:nvPr>
            <p:ph idx="5" type="body"/>
          </p:nvPr>
        </p:nvSpPr>
        <p:spPr>
          <a:xfrm>
            <a:off x="1045467" y="5026606"/>
            <a:ext cx="1400289" cy="1421664"/>
          </a:xfrm>
          <a:prstGeom prst="ellipse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32" name="Google Shape;432;p78"/>
          <p:cNvSpPr/>
          <p:nvPr/>
        </p:nvSpPr>
        <p:spPr>
          <a:xfrm>
            <a:off x="-1" y="0"/>
            <a:ext cx="7282544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33" name="Google Shape;433;p78"/>
          <p:cNvSpPr txBox="1"/>
          <p:nvPr/>
        </p:nvSpPr>
        <p:spPr>
          <a:xfrm>
            <a:off x="5065203" y="6217094"/>
            <a:ext cx="2149276" cy="172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© SOCIALTALENT |</a:t>
            </a:r>
            <a:endParaRPr/>
          </a:p>
        </p:txBody>
      </p:sp>
      <p:sp>
        <p:nvSpPr>
          <p:cNvPr id="434" name="Google Shape;434;p78"/>
          <p:cNvSpPr/>
          <p:nvPr/>
        </p:nvSpPr>
        <p:spPr>
          <a:xfrm>
            <a:off x="-246280" y="4608788"/>
            <a:ext cx="1608306" cy="1608306"/>
          </a:xfrm>
          <a:prstGeom prst="ellipse">
            <a:avLst/>
          </a:prstGeom>
          <a:blipFill rotWithShape="1">
            <a:blip r:embed="rId2">
              <a:alphaModFix/>
            </a:blip>
            <a:stretch>
              <a:fillRect b="-47774" l="-123767" r="-123767" t="-47774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se study (3 of 4)">
  <p:cSld name="Case study (3 of 4)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Google Shape;28;p43"/>
          <p:cNvCxnSpPr/>
          <p:nvPr/>
        </p:nvCxnSpPr>
        <p:spPr>
          <a:xfrm>
            <a:off x="0" y="3254842"/>
            <a:ext cx="10817679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9" name="Google Shape;29;p43"/>
          <p:cNvSpPr txBox="1"/>
          <p:nvPr>
            <p:ph idx="1" type="body"/>
          </p:nvPr>
        </p:nvSpPr>
        <p:spPr>
          <a:xfrm>
            <a:off x="1197171" y="3712290"/>
            <a:ext cx="2318817" cy="17168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" name="Google Shape;30;p43"/>
          <p:cNvSpPr txBox="1"/>
          <p:nvPr>
            <p:ph idx="12" type="sldNum"/>
          </p:nvPr>
        </p:nvSpPr>
        <p:spPr>
          <a:xfrm>
            <a:off x="11658851" y="6510171"/>
            <a:ext cx="533149" cy="172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1" name="Google Shape;31;p43"/>
          <p:cNvSpPr/>
          <p:nvPr>
            <p:ph idx="2" type="body"/>
          </p:nvPr>
        </p:nvSpPr>
        <p:spPr>
          <a:xfrm>
            <a:off x="1056510" y="3081950"/>
            <a:ext cx="347072" cy="345784"/>
          </a:xfrm>
          <a:prstGeom prst="ellipse">
            <a:avLst/>
          </a:prstGeom>
          <a:solidFill>
            <a:srgbClr val="00A85D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43"/>
          <p:cNvSpPr/>
          <p:nvPr>
            <p:ph idx="3" type="body"/>
          </p:nvPr>
        </p:nvSpPr>
        <p:spPr>
          <a:xfrm>
            <a:off x="3865128" y="3081950"/>
            <a:ext cx="347072" cy="345784"/>
          </a:xfrm>
          <a:prstGeom prst="ellipse">
            <a:avLst/>
          </a:prstGeom>
          <a:solidFill>
            <a:srgbClr val="FFC107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43"/>
          <p:cNvSpPr/>
          <p:nvPr>
            <p:ph idx="4" type="body"/>
          </p:nvPr>
        </p:nvSpPr>
        <p:spPr>
          <a:xfrm>
            <a:off x="6673746" y="3081950"/>
            <a:ext cx="347072" cy="345784"/>
          </a:xfrm>
          <a:prstGeom prst="ellipse">
            <a:avLst/>
          </a:prstGeom>
          <a:solidFill>
            <a:srgbClr val="9404B7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" name="Google Shape;34;p43"/>
          <p:cNvSpPr/>
          <p:nvPr>
            <p:ph idx="5" type="body"/>
          </p:nvPr>
        </p:nvSpPr>
        <p:spPr>
          <a:xfrm>
            <a:off x="9482364" y="3081950"/>
            <a:ext cx="347072" cy="345784"/>
          </a:xfrm>
          <a:prstGeom prst="ellipse">
            <a:avLst/>
          </a:prstGeom>
          <a:solidFill>
            <a:srgbClr val="FF8560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" name="Google Shape;35;p43"/>
          <p:cNvSpPr txBox="1"/>
          <p:nvPr>
            <p:ph idx="6" type="body"/>
          </p:nvPr>
        </p:nvSpPr>
        <p:spPr>
          <a:xfrm>
            <a:off x="4016747" y="3712290"/>
            <a:ext cx="2318817" cy="17168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43"/>
          <p:cNvSpPr txBox="1"/>
          <p:nvPr>
            <p:ph idx="7" type="body"/>
          </p:nvPr>
        </p:nvSpPr>
        <p:spPr>
          <a:xfrm>
            <a:off x="6836323" y="3712290"/>
            <a:ext cx="2318817" cy="17168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43"/>
          <p:cNvSpPr txBox="1"/>
          <p:nvPr>
            <p:ph idx="8" type="body"/>
          </p:nvPr>
        </p:nvSpPr>
        <p:spPr>
          <a:xfrm>
            <a:off x="9655900" y="3712290"/>
            <a:ext cx="2318817" cy="17168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8" name="Google Shape;38;p43"/>
          <p:cNvSpPr txBox="1"/>
          <p:nvPr>
            <p:ph idx="9" type="body"/>
          </p:nvPr>
        </p:nvSpPr>
        <p:spPr>
          <a:xfrm>
            <a:off x="1197171" y="2117886"/>
            <a:ext cx="2318817" cy="33372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00A85D"/>
              </a:buClr>
              <a:buSzPts val="2000"/>
              <a:buNone/>
              <a:defRPr b="1" sz="2000">
                <a:solidFill>
                  <a:srgbClr val="00A85D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9" name="Google Shape;39;p43"/>
          <p:cNvSpPr txBox="1"/>
          <p:nvPr>
            <p:ph idx="13" type="body"/>
          </p:nvPr>
        </p:nvSpPr>
        <p:spPr>
          <a:xfrm>
            <a:off x="4017537" y="2117886"/>
            <a:ext cx="2318817" cy="33372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FFC107"/>
              </a:buClr>
              <a:buSzPts val="2000"/>
              <a:buNone/>
              <a:defRPr b="1" sz="2000">
                <a:solidFill>
                  <a:srgbClr val="FFC107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43"/>
          <p:cNvSpPr txBox="1"/>
          <p:nvPr>
            <p:ph idx="14" type="body"/>
          </p:nvPr>
        </p:nvSpPr>
        <p:spPr>
          <a:xfrm>
            <a:off x="6837903" y="2117886"/>
            <a:ext cx="2318817" cy="33372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9404B7"/>
              </a:buClr>
              <a:buSzPts val="2000"/>
              <a:buNone/>
              <a:defRPr b="1" sz="2000">
                <a:solidFill>
                  <a:srgbClr val="9404B7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" name="Google Shape;41;p43"/>
          <p:cNvSpPr txBox="1"/>
          <p:nvPr>
            <p:ph idx="15" type="body"/>
          </p:nvPr>
        </p:nvSpPr>
        <p:spPr>
          <a:xfrm>
            <a:off x="9658270" y="2117886"/>
            <a:ext cx="2318817" cy="33372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FF8560"/>
              </a:buClr>
              <a:buSzPts val="2000"/>
              <a:buNone/>
              <a:defRPr b="1" sz="2000">
                <a:solidFill>
                  <a:srgbClr val="FF8560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43"/>
          <p:cNvSpPr txBox="1"/>
          <p:nvPr>
            <p:ph type="title"/>
          </p:nvPr>
        </p:nvSpPr>
        <p:spPr>
          <a:xfrm>
            <a:off x="530578" y="1090613"/>
            <a:ext cx="5565421" cy="5990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43"/>
          <p:cNvSpPr txBox="1"/>
          <p:nvPr>
            <p:ph idx="16" type="body"/>
          </p:nvPr>
        </p:nvSpPr>
        <p:spPr>
          <a:xfrm>
            <a:off x="522288" y="696913"/>
            <a:ext cx="2582157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44" name="Google Shape;44;p43"/>
          <p:cNvCxnSpPr/>
          <p:nvPr/>
        </p:nvCxnSpPr>
        <p:spPr>
          <a:xfrm>
            <a:off x="10679289" y="3254842"/>
            <a:ext cx="1267279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dash"/>
            <a:miter lim="800000"/>
            <a:headEnd len="sm" w="sm" type="none"/>
            <a:tailEnd len="lg" w="lg" type="stealth"/>
          </a:ln>
        </p:spPr>
      </p:cxnSp>
      <p:sp>
        <p:nvSpPr>
          <p:cNvPr id="45" name="Google Shape;45;p43"/>
          <p:cNvSpPr txBox="1"/>
          <p:nvPr>
            <p:ph idx="17" type="body"/>
          </p:nvPr>
        </p:nvSpPr>
        <p:spPr>
          <a:xfrm>
            <a:off x="1197171" y="2445808"/>
            <a:ext cx="2318817" cy="4632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43"/>
          <p:cNvSpPr txBox="1"/>
          <p:nvPr>
            <p:ph idx="18" type="body"/>
          </p:nvPr>
        </p:nvSpPr>
        <p:spPr>
          <a:xfrm>
            <a:off x="4017537" y="2445808"/>
            <a:ext cx="2318817" cy="4632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7" name="Google Shape;47;p43"/>
          <p:cNvSpPr txBox="1"/>
          <p:nvPr>
            <p:ph idx="19" type="body"/>
          </p:nvPr>
        </p:nvSpPr>
        <p:spPr>
          <a:xfrm>
            <a:off x="6837903" y="2445808"/>
            <a:ext cx="2318817" cy="4632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43"/>
          <p:cNvSpPr txBox="1"/>
          <p:nvPr>
            <p:ph idx="20" type="body"/>
          </p:nvPr>
        </p:nvSpPr>
        <p:spPr>
          <a:xfrm>
            <a:off x="9658270" y="2445808"/>
            <a:ext cx="2318817" cy="4632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se study (1 of 4)">
  <p:cSld name="Case study (1 of 4)">
    <p:bg>
      <p:bgPr>
        <a:solidFill>
          <a:srgbClr val="00A85D"/>
        </a:solidFill>
      </p:bgPr>
    </p:bg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79"/>
          <p:cNvSpPr/>
          <p:nvPr/>
        </p:nvSpPr>
        <p:spPr>
          <a:xfrm>
            <a:off x="3524111" y="0"/>
            <a:ext cx="8667889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37" name="Google Shape;437;p79"/>
          <p:cNvSpPr txBox="1"/>
          <p:nvPr>
            <p:ph idx="1" type="body"/>
          </p:nvPr>
        </p:nvSpPr>
        <p:spPr>
          <a:xfrm>
            <a:off x="9066737" y="2241308"/>
            <a:ext cx="2467669" cy="34943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38" name="Google Shape;438;p79"/>
          <p:cNvSpPr txBox="1"/>
          <p:nvPr>
            <p:ph type="title"/>
          </p:nvPr>
        </p:nvSpPr>
        <p:spPr>
          <a:xfrm>
            <a:off x="9066738" y="1495427"/>
            <a:ext cx="2425352" cy="5990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9" name="Google Shape;439;p79"/>
          <p:cNvSpPr/>
          <p:nvPr>
            <p:ph idx="2" type="pic"/>
          </p:nvPr>
        </p:nvSpPr>
        <p:spPr>
          <a:xfrm>
            <a:off x="4411663" y="1090613"/>
            <a:ext cx="3482975" cy="4645025"/>
          </a:xfrm>
          <a:prstGeom prst="roundRect">
            <a:avLst>
              <a:gd fmla="val 2730" name="adj"/>
            </a:avLst>
          </a:prstGeom>
          <a:solidFill>
            <a:srgbClr val="F2F2F2"/>
          </a:solidFill>
          <a:ln>
            <a:noFill/>
          </a:ln>
        </p:spPr>
      </p:sp>
      <p:sp>
        <p:nvSpPr>
          <p:cNvPr id="440" name="Google Shape;440;p79"/>
          <p:cNvSpPr/>
          <p:nvPr>
            <p:ph idx="3" type="pic"/>
          </p:nvPr>
        </p:nvSpPr>
        <p:spPr>
          <a:xfrm>
            <a:off x="522287" y="1247307"/>
            <a:ext cx="1550987" cy="993208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441" name="Google Shape;441;p79"/>
          <p:cNvSpPr txBox="1"/>
          <p:nvPr>
            <p:ph idx="12" type="sldNum"/>
          </p:nvPr>
        </p:nvSpPr>
        <p:spPr>
          <a:xfrm>
            <a:off x="11658851" y="6510171"/>
            <a:ext cx="533149" cy="172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42" name="Google Shape;442;p79"/>
          <p:cNvSpPr txBox="1"/>
          <p:nvPr>
            <p:ph idx="4" type="body"/>
          </p:nvPr>
        </p:nvSpPr>
        <p:spPr>
          <a:xfrm>
            <a:off x="522288" y="696913"/>
            <a:ext cx="2582157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3" name="Google Shape;443;p79"/>
          <p:cNvSpPr txBox="1"/>
          <p:nvPr/>
        </p:nvSpPr>
        <p:spPr>
          <a:xfrm>
            <a:off x="5065203" y="6217094"/>
            <a:ext cx="2149276" cy="172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© SOCIALTALENT |</a:t>
            </a:r>
            <a:endParaRPr/>
          </a:p>
        </p:txBody>
      </p:sp>
      <p:sp>
        <p:nvSpPr>
          <p:cNvPr id="444" name="Google Shape;444;p79"/>
          <p:cNvSpPr txBox="1"/>
          <p:nvPr>
            <p:ph idx="5" type="body"/>
          </p:nvPr>
        </p:nvSpPr>
        <p:spPr>
          <a:xfrm>
            <a:off x="530579" y="2700068"/>
            <a:ext cx="2573866" cy="30355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  <a:defRPr sz="20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grpSp>
        <p:nvGrpSpPr>
          <p:cNvPr id="445" name="Google Shape;445;p79"/>
          <p:cNvGrpSpPr/>
          <p:nvPr/>
        </p:nvGrpSpPr>
        <p:grpSpPr>
          <a:xfrm flipH="1" rot="10800000">
            <a:off x="7795573" y="378080"/>
            <a:ext cx="1769122" cy="1105701"/>
            <a:chOff x="4415" y="-708"/>
            <a:chExt cx="1792" cy="1120"/>
          </a:xfrm>
        </p:grpSpPr>
        <p:sp>
          <p:nvSpPr>
            <p:cNvPr id="446" name="Google Shape;446;p79"/>
            <p:cNvSpPr/>
            <p:nvPr/>
          </p:nvSpPr>
          <p:spPr>
            <a:xfrm>
              <a:off x="6076" y="-357"/>
              <a:ext cx="131" cy="164"/>
            </a:xfrm>
            <a:custGeom>
              <a:rect b="b" l="l" r="r" t="t"/>
              <a:pathLst>
                <a:path extrusionOk="0" h="493" w="395">
                  <a:moveTo>
                    <a:pt x="33" y="80"/>
                  </a:moveTo>
                  <a:lnTo>
                    <a:pt x="72" y="78"/>
                  </a:lnTo>
                  <a:lnTo>
                    <a:pt x="149" y="65"/>
                  </a:lnTo>
                  <a:lnTo>
                    <a:pt x="186" y="56"/>
                  </a:lnTo>
                  <a:lnTo>
                    <a:pt x="224" y="44"/>
                  </a:lnTo>
                  <a:lnTo>
                    <a:pt x="260" y="33"/>
                  </a:lnTo>
                  <a:lnTo>
                    <a:pt x="296" y="20"/>
                  </a:lnTo>
                  <a:lnTo>
                    <a:pt x="332" y="4"/>
                  </a:lnTo>
                  <a:lnTo>
                    <a:pt x="341" y="0"/>
                  </a:lnTo>
                  <a:lnTo>
                    <a:pt x="358" y="0"/>
                  </a:lnTo>
                  <a:lnTo>
                    <a:pt x="374" y="5"/>
                  </a:lnTo>
                  <a:lnTo>
                    <a:pt x="387" y="18"/>
                  </a:lnTo>
                  <a:lnTo>
                    <a:pt x="391" y="26"/>
                  </a:lnTo>
                  <a:lnTo>
                    <a:pt x="395" y="39"/>
                  </a:lnTo>
                  <a:lnTo>
                    <a:pt x="395" y="52"/>
                  </a:lnTo>
                  <a:lnTo>
                    <a:pt x="393" y="67"/>
                  </a:lnTo>
                  <a:lnTo>
                    <a:pt x="380" y="163"/>
                  </a:lnTo>
                  <a:lnTo>
                    <a:pt x="364" y="255"/>
                  </a:lnTo>
                  <a:lnTo>
                    <a:pt x="354" y="301"/>
                  </a:lnTo>
                  <a:lnTo>
                    <a:pt x="339" y="346"/>
                  </a:lnTo>
                  <a:lnTo>
                    <a:pt x="323" y="391"/>
                  </a:lnTo>
                  <a:lnTo>
                    <a:pt x="299" y="433"/>
                  </a:lnTo>
                  <a:lnTo>
                    <a:pt x="299" y="434"/>
                  </a:lnTo>
                  <a:lnTo>
                    <a:pt x="297" y="436"/>
                  </a:lnTo>
                  <a:lnTo>
                    <a:pt x="297" y="447"/>
                  </a:lnTo>
                  <a:lnTo>
                    <a:pt x="290" y="467"/>
                  </a:lnTo>
                  <a:lnTo>
                    <a:pt x="277" y="483"/>
                  </a:lnTo>
                  <a:lnTo>
                    <a:pt x="257" y="492"/>
                  </a:lnTo>
                  <a:lnTo>
                    <a:pt x="247" y="493"/>
                  </a:lnTo>
                  <a:lnTo>
                    <a:pt x="235" y="493"/>
                  </a:lnTo>
                  <a:lnTo>
                    <a:pt x="217" y="488"/>
                  </a:lnTo>
                  <a:lnTo>
                    <a:pt x="201" y="475"/>
                  </a:lnTo>
                  <a:lnTo>
                    <a:pt x="191" y="456"/>
                  </a:lnTo>
                  <a:lnTo>
                    <a:pt x="189" y="446"/>
                  </a:lnTo>
                  <a:lnTo>
                    <a:pt x="185" y="407"/>
                  </a:lnTo>
                  <a:lnTo>
                    <a:pt x="182" y="382"/>
                  </a:lnTo>
                  <a:lnTo>
                    <a:pt x="185" y="332"/>
                  </a:lnTo>
                  <a:lnTo>
                    <a:pt x="188" y="309"/>
                  </a:lnTo>
                  <a:lnTo>
                    <a:pt x="199" y="260"/>
                  </a:lnTo>
                  <a:lnTo>
                    <a:pt x="214" y="213"/>
                  </a:lnTo>
                  <a:lnTo>
                    <a:pt x="248" y="131"/>
                  </a:lnTo>
                  <a:lnTo>
                    <a:pt x="260" y="111"/>
                  </a:lnTo>
                  <a:lnTo>
                    <a:pt x="150" y="127"/>
                  </a:lnTo>
                  <a:lnTo>
                    <a:pt x="42" y="147"/>
                  </a:lnTo>
                  <a:lnTo>
                    <a:pt x="28" y="148"/>
                  </a:lnTo>
                  <a:lnTo>
                    <a:pt x="6" y="134"/>
                  </a:lnTo>
                  <a:lnTo>
                    <a:pt x="2" y="121"/>
                  </a:lnTo>
                  <a:lnTo>
                    <a:pt x="0" y="108"/>
                  </a:lnTo>
                  <a:lnTo>
                    <a:pt x="15" y="85"/>
                  </a:lnTo>
                  <a:lnTo>
                    <a:pt x="28" y="80"/>
                  </a:lnTo>
                  <a:lnTo>
                    <a:pt x="31" y="80"/>
                  </a:lnTo>
                  <a:lnTo>
                    <a:pt x="33" y="80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47" name="Google Shape;447;p79"/>
            <p:cNvSpPr/>
            <p:nvPr/>
          </p:nvSpPr>
          <p:spPr>
            <a:xfrm>
              <a:off x="4415" y="-708"/>
              <a:ext cx="1715" cy="1120"/>
            </a:xfrm>
            <a:custGeom>
              <a:rect b="b" l="l" r="r" t="t"/>
              <a:pathLst>
                <a:path extrusionOk="0" h="3361" w="5146">
                  <a:moveTo>
                    <a:pt x="2451" y="1805"/>
                  </a:moveTo>
                  <a:lnTo>
                    <a:pt x="2372" y="1766"/>
                  </a:lnTo>
                  <a:lnTo>
                    <a:pt x="2298" y="1720"/>
                  </a:lnTo>
                  <a:lnTo>
                    <a:pt x="2262" y="1697"/>
                  </a:lnTo>
                  <a:lnTo>
                    <a:pt x="2191" y="1643"/>
                  </a:lnTo>
                  <a:lnTo>
                    <a:pt x="2160" y="1616"/>
                  </a:lnTo>
                  <a:lnTo>
                    <a:pt x="2127" y="1585"/>
                  </a:lnTo>
                  <a:lnTo>
                    <a:pt x="2067" y="1523"/>
                  </a:lnTo>
                  <a:lnTo>
                    <a:pt x="2014" y="1457"/>
                  </a:lnTo>
                  <a:lnTo>
                    <a:pt x="1967" y="1385"/>
                  </a:lnTo>
                  <a:lnTo>
                    <a:pt x="1946" y="1347"/>
                  </a:lnTo>
                  <a:lnTo>
                    <a:pt x="1928" y="1308"/>
                  </a:lnTo>
                  <a:lnTo>
                    <a:pt x="1894" y="1229"/>
                  </a:lnTo>
                  <a:lnTo>
                    <a:pt x="1870" y="1146"/>
                  </a:lnTo>
                  <a:lnTo>
                    <a:pt x="1851" y="1063"/>
                  </a:lnTo>
                  <a:lnTo>
                    <a:pt x="1841" y="978"/>
                  </a:lnTo>
                  <a:lnTo>
                    <a:pt x="1838" y="891"/>
                  </a:lnTo>
                  <a:lnTo>
                    <a:pt x="1843" y="806"/>
                  </a:lnTo>
                  <a:lnTo>
                    <a:pt x="1855" y="722"/>
                  </a:lnTo>
                  <a:lnTo>
                    <a:pt x="1866" y="680"/>
                  </a:lnTo>
                  <a:lnTo>
                    <a:pt x="1876" y="638"/>
                  </a:lnTo>
                  <a:lnTo>
                    <a:pt x="1905" y="559"/>
                  </a:lnTo>
                  <a:lnTo>
                    <a:pt x="1942" y="484"/>
                  </a:lnTo>
                  <a:lnTo>
                    <a:pt x="1988" y="412"/>
                  </a:lnTo>
                  <a:lnTo>
                    <a:pt x="2014" y="378"/>
                  </a:lnTo>
                  <a:lnTo>
                    <a:pt x="2042" y="348"/>
                  </a:lnTo>
                  <a:lnTo>
                    <a:pt x="2102" y="290"/>
                  </a:lnTo>
                  <a:lnTo>
                    <a:pt x="2168" y="240"/>
                  </a:lnTo>
                  <a:lnTo>
                    <a:pt x="2242" y="198"/>
                  </a:lnTo>
                  <a:lnTo>
                    <a:pt x="2279" y="180"/>
                  </a:lnTo>
                  <a:lnTo>
                    <a:pt x="2318" y="165"/>
                  </a:lnTo>
                  <a:lnTo>
                    <a:pt x="2399" y="140"/>
                  </a:lnTo>
                  <a:lnTo>
                    <a:pt x="2481" y="123"/>
                  </a:lnTo>
                  <a:lnTo>
                    <a:pt x="2565" y="114"/>
                  </a:lnTo>
                  <a:lnTo>
                    <a:pt x="2607" y="114"/>
                  </a:lnTo>
                  <a:lnTo>
                    <a:pt x="2647" y="116"/>
                  </a:lnTo>
                  <a:lnTo>
                    <a:pt x="2731" y="124"/>
                  </a:lnTo>
                  <a:lnTo>
                    <a:pt x="2812" y="143"/>
                  </a:lnTo>
                  <a:lnTo>
                    <a:pt x="2888" y="172"/>
                  </a:lnTo>
                  <a:lnTo>
                    <a:pt x="2925" y="189"/>
                  </a:lnTo>
                  <a:lnTo>
                    <a:pt x="2960" y="209"/>
                  </a:lnTo>
                  <a:lnTo>
                    <a:pt x="3026" y="256"/>
                  </a:lnTo>
                  <a:lnTo>
                    <a:pt x="3057" y="283"/>
                  </a:lnTo>
                  <a:lnTo>
                    <a:pt x="3086" y="312"/>
                  </a:lnTo>
                  <a:lnTo>
                    <a:pt x="3137" y="374"/>
                  </a:lnTo>
                  <a:lnTo>
                    <a:pt x="3161" y="409"/>
                  </a:lnTo>
                  <a:lnTo>
                    <a:pt x="3182" y="443"/>
                  </a:lnTo>
                  <a:lnTo>
                    <a:pt x="3220" y="517"/>
                  </a:lnTo>
                  <a:lnTo>
                    <a:pt x="3249" y="596"/>
                  </a:lnTo>
                  <a:lnTo>
                    <a:pt x="3270" y="677"/>
                  </a:lnTo>
                  <a:lnTo>
                    <a:pt x="3277" y="718"/>
                  </a:lnTo>
                  <a:lnTo>
                    <a:pt x="3285" y="760"/>
                  </a:lnTo>
                  <a:lnTo>
                    <a:pt x="3292" y="843"/>
                  </a:lnTo>
                  <a:lnTo>
                    <a:pt x="3292" y="970"/>
                  </a:lnTo>
                  <a:lnTo>
                    <a:pt x="3270" y="1139"/>
                  </a:lnTo>
                  <a:lnTo>
                    <a:pt x="3230" y="1307"/>
                  </a:lnTo>
                  <a:lnTo>
                    <a:pt x="3202" y="1389"/>
                  </a:lnTo>
                  <a:lnTo>
                    <a:pt x="3175" y="1471"/>
                  </a:lnTo>
                  <a:lnTo>
                    <a:pt x="3110" y="1636"/>
                  </a:lnTo>
                  <a:lnTo>
                    <a:pt x="3075" y="1717"/>
                  </a:lnTo>
                  <a:lnTo>
                    <a:pt x="3021" y="1840"/>
                  </a:lnTo>
                  <a:lnTo>
                    <a:pt x="2962" y="1959"/>
                  </a:lnTo>
                  <a:lnTo>
                    <a:pt x="2895" y="1948"/>
                  </a:lnTo>
                  <a:lnTo>
                    <a:pt x="2764" y="1918"/>
                  </a:lnTo>
                  <a:lnTo>
                    <a:pt x="2636" y="1880"/>
                  </a:lnTo>
                  <a:lnTo>
                    <a:pt x="2512" y="1832"/>
                  </a:lnTo>
                  <a:lnTo>
                    <a:pt x="2451" y="1805"/>
                  </a:lnTo>
                  <a:close/>
                  <a:moveTo>
                    <a:pt x="5138" y="1336"/>
                  </a:moveTo>
                  <a:lnTo>
                    <a:pt x="5128" y="1327"/>
                  </a:lnTo>
                  <a:lnTo>
                    <a:pt x="5102" y="1326"/>
                  </a:lnTo>
                  <a:lnTo>
                    <a:pt x="5090" y="1334"/>
                  </a:lnTo>
                  <a:lnTo>
                    <a:pt x="5090" y="1334"/>
                  </a:lnTo>
                  <a:lnTo>
                    <a:pt x="5024" y="1392"/>
                  </a:lnTo>
                  <a:lnTo>
                    <a:pt x="4885" y="1502"/>
                  </a:lnTo>
                  <a:lnTo>
                    <a:pt x="4738" y="1601"/>
                  </a:lnTo>
                  <a:lnTo>
                    <a:pt x="4585" y="1689"/>
                  </a:lnTo>
                  <a:lnTo>
                    <a:pt x="4506" y="1730"/>
                  </a:lnTo>
                  <a:lnTo>
                    <a:pt x="4427" y="1767"/>
                  </a:lnTo>
                  <a:lnTo>
                    <a:pt x="4262" y="1834"/>
                  </a:lnTo>
                  <a:lnTo>
                    <a:pt x="4094" y="1890"/>
                  </a:lnTo>
                  <a:lnTo>
                    <a:pt x="3922" y="1933"/>
                  </a:lnTo>
                  <a:lnTo>
                    <a:pt x="3835" y="1951"/>
                  </a:lnTo>
                  <a:lnTo>
                    <a:pt x="3747" y="1965"/>
                  </a:lnTo>
                  <a:lnTo>
                    <a:pt x="3572" y="1985"/>
                  </a:lnTo>
                  <a:lnTo>
                    <a:pt x="3484" y="1991"/>
                  </a:lnTo>
                  <a:lnTo>
                    <a:pt x="3394" y="1994"/>
                  </a:lnTo>
                  <a:lnTo>
                    <a:pt x="3218" y="1988"/>
                  </a:lnTo>
                  <a:lnTo>
                    <a:pt x="3130" y="1981"/>
                  </a:lnTo>
                  <a:lnTo>
                    <a:pt x="3127" y="1981"/>
                  </a:lnTo>
                  <a:lnTo>
                    <a:pt x="3125" y="1981"/>
                  </a:lnTo>
                  <a:lnTo>
                    <a:pt x="3172" y="1880"/>
                  </a:lnTo>
                  <a:lnTo>
                    <a:pt x="3215" y="1777"/>
                  </a:lnTo>
                  <a:lnTo>
                    <a:pt x="3251" y="1694"/>
                  </a:lnTo>
                  <a:lnTo>
                    <a:pt x="3316" y="1523"/>
                  </a:lnTo>
                  <a:lnTo>
                    <a:pt x="3345" y="1435"/>
                  </a:lnTo>
                  <a:lnTo>
                    <a:pt x="3371" y="1347"/>
                  </a:lnTo>
                  <a:lnTo>
                    <a:pt x="3411" y="1164"/>
                  </a:lnTo>
                  <a:lnTo>
                    <a:pt x="3424" y="1071"/>
                  </a:lnTo>
                  <a:lnTo>
                    <a:pt x="3432" y="978"/>
                  </a:lnTo>
                  <a:lnTo>
                    <a:pt x="3430" y="835"/>
                  </a:lnTo>
                  <a:lnTo>
                    <a:pt x="3419" y="739"/>
                  </a:lnTo>
                  <a:lnTo>
                    <a:pt x="3410" y="693"/>
                  </a:lnTo>
                  <a:lnTo>
                    <a:pt x="3401" y="647"/>
                  </a:lnTo>
                  <a:lnTo>
                    <a:pt x="3374" y="554"/>
                  </a:lnTo>
                  <a:lnTo>
                    <a:pt x="3339" y="465"/>
                  </a:lnTo>
                  <a:lnTo>
                    <a:pt x="3295" y="378"/>
                  </a:lnTo>
                  <a:lnTo>
                    <a:pt x="3269" y="338"/>
                  </a:lnTo>
                  <a:lnTo>
                    <a:pt x="3241" y="297"/>
                  </a:lnTo>
                  <a:lnTo>
                    <a:pt x="3178" y="224"/>
                  </a:lnTo>
                  <a:lnTo>
                    <a:pt x="3142" y="191"/>
                  </a:lnTo>
                  <a:lnTo>
                    <a:pt x="3104" y="157"/>
                  </a:lnTo>
                  <a:lnTo>
                    <a:pt x="3024" y="103"/>
                  </a:lnTo>
                  <a:lnTo>
                    <a:pt x="2980" y="81"/>
                  </a:lnTo>
                  <a:lnTo>
                    <a:pt x="2936" y="61"/>
                  </a:lnTo>
                  <a:lnTo>
                    <a:pt x="2843" y="29"/>
                  </a:lnTo>
                  <a:lnTo>
                    <a:pt x="2750" y="9"/>
                  </a:lnTo>
                  <a:lnTo>
                    <a:pt x="2653" y="0"/>
                  </a:lnTo>
                  <a:lnTo>
                    <a:pt x="2605" y="0"/>
                  </a:lnTo>
                  <a:lnTo>
                    <a:pt x="2558" y="1"/>
                  </a:lnTo>
                  <a:lnTo>
                    <a:pt x="2463" y="13"/>
                  </a:lnTo>
                  <a:lnTo>
                    <a:pt x="2370" y="35"/>
                  </a:lnTo>
                  <a:lnTo>
                    <a:pt x="2279" y="65"/>
                  </a:lnTo>
                  <a:lnTo>
                    <a:pt x="2236" y="85"/>
                  </a:lnTo>
                  <a:lnTo>
                    <a:pt x="2193" y="105"/>
                  </a:lnTo>
                  <a:lnTo>
                    <a:pt x="2112" y="154"/>
                  </a:lnTo>
                  <a:lnTo>
                    <a:pt x="2036" y="214"/>
                  </a:lnTo>
                  <a:lnTo>
                    <a:pt x="1968" y="280"/>
                  </a:lnTo>
                  <a:lnTo>
                    <a:pt x="1938" y="318"/>
                  </a:lnTo>
                  <a:lnTo>
                    <a:pt x="1909" y="357"/>
                  </a:lnTo>
                  <a:lnTo>
                    <a:pt x="1860" y="438"/>
                  </a:lnTo>
                  <a:lnTo>
                    <a:pt x="1818" y="523"/>
                  </a:lnTo>
                  <a:lnTo>
                    <a:pt x="1788" y="612"/>
                  </a:lnTo>
                  <a:lnTo>
                    <a:pt x="1776" y="658"/>
                  </a:lnTo>
                  <a:lnTo>
                    <a:pt x="1766" y="705"/>
                  </a:lnTo>
                  <a:lnTo>
                    <a:pt x="1753" y="797"/>
                  </a:lnTo>
                  <a:lnTo>
                    <a:pt x="1750" y="891"/>
                  </a:lnTo>
                  <a:lnTo>
                    <a:pt x="1755" y="985"/>
                  </a:lnTo>
                  <a:lnTo>
                    <a:pt x="1768" y="1077"/>
                  </a:lnTo>
                  <a:lnTo>
                    <a:pt x="1788" y="1168"/>
                  </a:lnTo>
                  <a:lnTo>
                    <a:pt x="1818" y="1258"/>
                  </a:lnTo>
                  <a:lnTo>
                    <a:pt x="1854" y="1343"/>
                  </a:lnTo>
                  <a:lnTo>
                    <a:pt x="1876" y="1385"/>
                  </a:lnTo>
                  <a:lnTo>
                    <a:pt x="1899" y="1425"/>
                  </a:lnTo>
                  <a:lnTo>
                    <a:pt x="1951" y="1503"/>
                  </a:lnTo>
                  <a:lnTo>
                    <a:pt x="2010" y="1575"/>
                  </a:lnTo>
                  <a:lnTo>
                    <a:pt x="2076" y="1642"/>
                  </a:lnTo>
                  <a:lnTo>
                    <a:pt x="2111" y="1672"/>
                  </a:lnTo>
                  <a:lnTo>
                    <a:pt x="2145" y="1701"/>
                  </a:lnTo>
                  <a:lnTo>
                    <a:pt x="2183" y="1730"/>
                  </a:lnTo>
                  <a:lnTo>
                    <a:pt x="2220" y="1756"/>
                  </a:lnTo>
                  <a:lnTo>
                    <a:pt x="2259" y="1780"/>
                  </a:lnTo>
                  <a:lnTo>
                    <a:pt x="2339" y="1828"/>
                  </a:lnTo>
                  <a:lnTo>
                    <a:pt x="2421" y="1868"/>
                  </a:lnTo>
                  <a:lnTo>
                    <a:pt x="2481" y="1896"/>
                  </a:lnTo>
                  <a:lnTo>
                    <a:pt x="2607" y="1942"/>
                  </a:lnTo>
                  <a:lnTo>
                    <a:pt x="2734" y="1980"/>
                  </a:lnTo>
                  <a:lnTo>
                    <a:pt x="2863" y="2010"/>
                  </a:lnTo>
                  <a:lnTo>
                    <a:pt x="2928" y="2021"/>
                  </a:lnTo>
                  <a:lnTo>
                    <a:pt x="2925" y="2027"/>
                  </a:lnTo>
                  <a:lnTo>
                    <a:pt x="2921" y="2033"/>
                  </a:lnTo>
                  <a:lnTo>
                    <a:pt x="2879" y="2110"/>
                  </a:lnTo>
                  <a:lnTo>
                    <a:pt x="2786" y="2255"/>
                  </a:lnTo>
                  <a:lnTo>
                    <a:pt x="2682" y="2395"/>
                  </a:lnTo>
                  <a:lnTo>
                    <a:pt x="2569" y="2527"/>
                  </a:lnTo>
                  <a:lnTo>
                    <a:pt x="2509" y="2589"/>
                  </a:lnTo>
                  <a:lnTo>
                    <a:pt x="2447" y="2650"/>
                  </a:lnTo>
                  <a:lnTo>
                    <a:pt x="2316" y="2761"/>
                  </a:lnTo>
                  <a:lnTo>
                    <a:pt x="2176" y="2862"/>
                  </a:lnTo>
                  <a:lnTo>
                    <a:pt x="2027" y="2950"/>
                  </a:lnTo>
                  <a:lnTo>
                    <a:pt x="1949" y="2989"/>
                  </a:lnTo>
                  <a:lnTo>
                    <a:pt x="1871" y="3025"/>
                  </a:lnTo>
                  <a:lnTo>
                    <a:pt x="1710" y="3089"/>
                  </a:lnTo>
                  <a:lnTo>
                    <a:pt x="1544" y="3139"/>
                  </a:lnTo>
                  <a:lnTo>
                    <a:pt x="1374" y="3180"/>
                  </a:lnTo>
                  <a:lnTo>
                    <a:pt x="1289" y="3194"/>
                  </a:lnTo>
                  <a:lnTo>
                    <a:pt x="1202" y="3207"/>
                  </a:lnTo>
                  <a:lnTo>
                    <a:pt x="1028" y="3226"/>
                  </a:lnTo>
                  <a:lnTo>
                    <a:pt x="940" y="3231"/>
                  </a:lnTo>
                  <a:lnTo>
                    <a:pt x="855" y="3234"/>
                  </a:lnTo>
                  <a:lnTo>
                    <a:pt x="685" y="3220"/>
                  </a:lnTo>
                  <a:lnTo>
                    <a:pt x="601" y="3204"/>
                  </a:lnTo>
                  <a:lnTo>
                    <a:pt x="517" y="3182"/>
                  </a:lnTo>
                  <a:lnTo>
                    <a:pt x="398" y="3138"/>
                  </a:lnTo>
                  <a:lnTo>
                    <a:pt x="323" y="3099"/>
                  </a:lnTo>
                  <a:lnTo>
                    <a:pt x="287" y="3077"/>
                  </a:lnTo>
                  <a:lnTo>
                    <a:pt x="252" y="3052"/>
                  </a:lnTo>
                  <a:lnTo>
                    <a:pt x="188" y="2999"/>
                  </a:lnTo>
                  <a:lnTo>
                    <a:pt x="132" y="2937"/>
                  </a:lnTo>
                  <a:lnTo>
                    <a:pt x="85" y="2866"/>
                  </a:lnTo>
                  <a:lnTo>
                    <a:pt x="66" y="2829"/>
                  </a:lnTo>
                  <a:lnTo>
                    <a:pt x="64" y="2829"/>
                  </a:lnTo>
                  <a:lnTo>
                    <a:pt x="59" y="2817"/>
                  </a:lnTo>
                  <a:lnTo>
                    <a:pt x="36" y="2808"/>
                  </a:lnTo>
                  <a:lnTo>
                    <a:pt x="23" y="2811"/>
                  </a:lnTo>
                  <a:lnTo>
                    <a:pt x="11" y="2819"/>
                  </a:lnTo>
                  <a:lnTo>
                    <a:pt x="0" y="2842"/>
                  </a:lnTo>
                  <a:lnTo>
                    <a:pt x="4" y="2855"/>
                  </a:lnTo>
                  <a:lnTo>
                    <a:pt x="21" y="2899"/>
                  </a:lnTo>
                  <a:lnTo>
                    <a:pt x="67" y="2982"/>
                  </a:lnTo>
                  <a:lnTo>
                    <a:pt x="96" y="3021"/>
                  </a:lnTo>
                  <a:lnTo>
                    <a:pt x="126" y="3058"/>
                  </a:lnTo>
                  <a:lnTo>
                    <a:pt x="196" y="3123"/>
                  </a:lnTo>
                  <a:lnTo>
                    <a:pt x="233" y="3152"/>
                  </a:lnTo>
                  <a:lnTo>
                    <a:pt x="272" y="3181"/>
                  </a:lnTo>
                  <a:lnTo>
                    <a:pt x="353" y="3229"/>
                  </a:lnTo>
                  <a:lnTo>
                    <a:pt x="439" y="3269"/>
                  </a:lnTo>
                  <a:lnTo>
                    <a:pt x="527" y="3301"/>
                  </a:lnTo>
                  <a:lnTo>
                    <a:pt x="572" y="3314"/>
                  </a:lnTo>
                  <a:lnTo>
                    <a:pt x="663" y="3337"/>
                  </a:lnTo>
                  <a:lnTo>
                    <a:pt x="850" y="3360"/>
                  </a:lnTo>
                  <a:lnTo>
                    <a:pt x="944" y="3361"/>
                  </a:lnTo>
                  <a:lnTo>
                    <a:pt x="1035" y="3359"/>
                  </a:lnTo>
                  <a:lnTo>
                    <a:pt x="1218" y="3346"/>
                  </a:lnTo>
                  <a:lnTo>
                    <a:pt x="1309" y="3334"/>
                  </a:lnTo>
                  <a:lnTo>
                    <a:pt x="1400" y="3321"/>
                  </a:lnTo>
                  <a:lnTo>
                    <a:pt x="1580" y="3282"/>
                  </a:lnTo>
                  <a:lnTo>
                    <a:pt x="1759" y="3231"/>
                  </a:lnTo>
                  <a:lnTo>
                    <a:pt x="1932" y="3167"/>
                  </a:lnTo>
                  <a:lnTo>
                    <a:pt x="2017" y="3129"/>
                  </a:lnTo>
                  <a:lnTo>
                    <a:pt x="2099" y="3087"/>
                  </a:lnTo>
                  <a:lnTo>
                    <a:pt x="2261" y="2993"/>
                  </a:lnTo>
                  <a:lnTo>
                    <a:pt x="2412" y="2886"/>
                  </a:lnTo>
                  <a:lnTo>
                    <a:pt x="2555" y="2767"/>
                  </a:lnTo>
                  <a:lnTo>
                    <a:pt x="2621" y="2702"/>
                  </a:lnTo>
                  <a:lnTo>
                    <a:pt x="2686" y="2635"/>
                  </a:lnTo>
                  <a:lnTo>
                    <a:pt x="2806" y="2494"/>
                  </a:lnTo>
                  <a:lnTo>
                    <a:pt x="2915" y="2345"/>
                  </a:lnTo>
                  <a:lnTo>
                    <a:pt x="3013" y="2189"/>
                  </a:lnTo>
                  <a:lnTo>
                    <a:pt x="3058" y="2108"/>
                  </a:lnTo>
                  <a:lnTo>
                    <a:pt x="3075" y="2076"/>
                  </a:lnTo>
                  <a:lnTo>
                    <a:pt x="3093" y="2043"/>
                  </a:lnTo>
                  <a:lnTo>
                    <a:pt x="3109" y="2045"/>
                  </a:lnTo>
                  <a:lnTo>
                    <a:pt x="3123" y="2047"/>
                  </a:lnTo>
                  <a:lnTo>
                    <a:pt x="3214" y="2053"/>
                  </a:lnTo>
                  <a:lnTo>
                    <a:pt x="3396" y="2058"/>
                  </a:lnTo>
                  <a:lnTo>
                    <a:pt x="3577" y="2049"/>
                  </a:lnTo>
                  <a:lnTo>
                    <a:pt x="3758" y="2027"/>
                  </a:lnTo>
                  <a:lnTo>
                    <a:pt x="3846" y="2011"/>
                  </a:lnTo>
                  <a:lnTo>
                    <a:pt x="3935" y="1994"/>
                  </a:lnTo>
                  <a:lnTo>
                    <a:pt x="4111" y="1949"/>
                  </a:lnTo>
                  <a:lnTo>
                    <a:pt x="4282" y="1893"/>
                  </a:lnTo>
                  <a:lnTo>
                    <a:pt x="4451" y="1825"/>
                  </a:lnTo>
                  <a:lnTo>
                    <a:pt x="4533" y="1786"/>
                  </a:lnTo>
                  <a:lnTo>
                    <a:pt x="4614" y="1746"/>
                  </a:lnTo>
                  <a:lnTo>
                    <a:pt x="4773" y="1656"/>
                  </a:lnTo>
                  <a:lnTo>
                    <a:pt x="4923" y="1555"/>
                  </a:lnTo>
                  <a:lnTo>
                    <a:pt x="5067" y="1444"/>
                  </a:lnTo>
                  <a:lnTo>
                    <a:pt x="5136" y="1383"/>
                  </a:lnTo>
                  <a:lnTo>
                    <a:pt x="5136" y="1383"/>
                  </a:lnTo>
                  <a:lnTo>
                    <a:pt x="5145" y="1373"/>
                  </a:lnTo>
                  <a:lnTo>
                    <a:pt x="5146" y="1347"/>
                  </a:lnTo>
                  <a:lnTo>
                    <a:pt x="5138" y="1336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448" name="Google Shape;448;p79"/>
          <p:cNvSpPr/>
          <p:nvPr/>
        </p:nvSpPr>
        <p:spPr>
          <a:xfrm>
            <a:off x="3524111" y="0"/>
            <a:ext cx="8667889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49" name="Google Shape;449;p79"/>
          <p:cNvSpPr txBox="1"/>
          <p:nvPr/>
        </p:nvSpPr>
        <p:spPr>
          <a:xfrm>
            <a:off x="5065203" y="6217094"/>
            <a:ext cx="2149276" cy="172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© SOCIALTALENT |</a:t>
            </a:r>
            <a:endParaRPr/>
          </a:p>
        </p:txBody>
      </p:sp>
      <p:grpSp>
        <p:nvGrpSpPr>
          <p:cNvPr id="450" name="Google Shape;450;p79"/>
          <p:cNvGrpSpPr/>
          <p:nvPr/>
        </p:nvGrpSpPr>
        <p:grpSpPr>
          <a:xfrm flipH="1" rot="10800000">
            <a:off x="7795573" y="378080"/>
            <a:ext cx="1769122" cy="1105701"/>
            <a:chOff x="4415" y="-708"/>
            <a:chExt cx="1792" cy="1120"/>
          </a:xfrm>
        </p:grpSpPr>
        <p:sp>
          <p:nvSpPr>
            <p:cNvPr id="451" name="Google Shape;451;p79"/>
            <p:cNvSpPr/>
            <p:nvPr/>
          </p:nvSpPr>
          <p:spPr>
            <a:xfrm>
              <a:off x="6076" y="-357"/>
              <a:ext cx="131" cy="164"/>
            </a:xfrm>
            <a:custGeom>
              <a:rect b="b" l="l" r="r" t="t"/>
              <a:pathLst>
                <a:path extrusionOk="0" h="493" w="395">
                  <a:moveTo>
                    <a:pt x="33" y="80"/>
                  </a:moveTo>
                  <a:lnTo>
                    <a:pt x="72" y="78"/>
                  </a:lnTo>
                  <a:lnTo>
                    <a:pt x="149" y="65"/>
                  </a:lnTo>
                  <a:lnTo>
                    <a:pt x="186" y="56"/>
                  </a:lnTo>
                  <a:lnTo>
                    <a:pt x="224" y="44"/>
                  </a:lnTo>
                  <a:lnTo>
                    <a:pt x="260" y="33"/>
                  </a:lnTo>
                  <a:lnTo>
                    <a:pt x="296" y="20"/>
                  </a:lnTo>
                  <a:lnTo>
                    <a:pt x="332" y="4"/>
                  </a:lnTo>
                  <a:lnTo>
                    <a:pt x="341" y="0"/>
                  </a:lnTo>
                  <a:lnTo>
                    <a:pt x="358" y="0"/>
                  </a:lnTo>
                  <a:lnTo>
                    <a:pt x="374" y="5"/>
                  </a:lnTo>
                  <a:lnTo>
                    <a:pt x="387" y="18"/>
                  </a:lnTo>
                  <a:lnTo>
                    <a:pt x="391" y="26"/>
                  </a:lnTo>
                  <a:lnTo>
                    <a:pt x="395" y="39"/>
                  </a:lnTo>
                  <a:lnTo>
                    <a:pt x="395" y="52"/>
                  </a:lnTo>
                  <a:lnTo>
                    <a:pt x="393" y="67"/>
                  </a:lnTo>
                  <a:lnTo>
                    <a:pt x="380" y="163"/>
                  </a:lnTo>
                  <a:lnTo>
                    <a:pt x="364" y="255"/>
                  </a:lnTo>
                  <a:lnTo>
                    <a:pt x="354" y="301"/>
                  </a:lnTo>
                  <a:lnTo>
                    <a:pt x="339" y="346"/>
                  </a:lnTo>
                  <a:lnTo>
                    <a:pt x="323" y="391"/>
                  </a:lnTo>
                  <a:lnTo>
                    <a:pt x="299" y="433"/>
                  </a:lnTo>
                  <a:lnTo>
                    <a:pt x="299" y="434"/>
                  </a:lnTo>
                  <a:lnTo>
                    <a:pt x="297" y="436"/>
                  </a:lnTo>
                  <a:lnTo>
                    <a:pt x="297" y="447"/>
                  </a:lnTo>
                  <a:lnTo>
                    <a:pt x="290" y="467"/>
                  </a:lnTo>
                  <a:lnTo>
                    <a:pt x="277" y="483"/>
                  </a:lnTo>
                  <a:lnTo>
                    <a:pt x="257" y="492"/>
                  </a:lnTo>
                  <a:lnTo>
                    <a:pt x="247" y="493"/>
                  </a:lnTo>
                  <a:lnTo>
                    <a:pt x="235" y="493"/>
                  </a:lnTo>
                  <a:lnTo>
                    <a:pt x="217" y="488"/>
                  </a:lnTo>
                  <a:lnTo>
                    <a:pt x="201" y="475"/>
                  </a:lnTo>
                  <a:lnTo>
                    <a:pt x="191" y="456"/>
                  </a:lnTo>
                  <a:lnTo>
                    <a:pt x="189" y="446"/>
                  </a:lnTo>
                  <a:lnTo>
                    <a:pt x="185" y="407"/>
                  </a:lnTo>
                  <a:lnTo>
                    <a:pt x="182" y="382"/>
                  </a:lnTo>
                  <a:lnTo>
                    <a:pt x="185" y="332"/>
                  </a:lnTo>
                  <a:lnTo>
                    <a:pt x="188" y="309"/>
                  </a:lnTo>
                  <a:lnTo>
                    <a:pt x="199" y="260"/>
                  </a:lnTo>
                  <a:lnTo>
                    <a:pt x="214" y="213"/>
                  </a:lnTo>
                  <a:lnTo>
                    <a:pt x="248" y="131"/>
                  </a:lnTo>
                  <a:lnTo>
                    <a:pt x="260" y="111"/>
                  </a:lnTo>
                  <a:lnTo>
                    <a:pt x="150" y="127"/>
                  </a:lnTo>
                  <a:lnTo>
                    <a:pt x="42" y="147"/>
                  </a:lnTo>
                  <a:lnTo>
                    <a:pt x="28" y="148"/>
                  </a:lnTo>
                  <a:lnTo>
                    <a:pt x="6" y="134"/>
                  </a:lnTo>
                  <a:lnTo>
                    <a:pt x="2" y="121"/>
                  </a:lnTo>
                  <a:lnTo>
                    <a:pt x="0" y="108"/>
                  </a:lnTo>
                  <a:lnTo>
                    <a:pt x="15" y="85"/>
                  </a:lnTo>
                  <a:lnTo>
                    <a:pt x="28" y="80"/>
                  </a:lnTo>
                  <a:lnTo>
                    <a:pt x="31" y="80"/>
                  </a:lnTo>
                  <a:lnTo>
                    <a:pt x="33" y="80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52" name="Google Shape;452;p79"/>
            <p:cNvSpPr/>
            <p:nvPr/>
          </p:nvSpPr>
          <p:spPr>
            <a:xfrm>
              <a:off x="4415" y="-708"/>
              <a:ext cx="1715" cy="1120"/>
            </a:xfrm>
            <a:custGeom>
              <a:rect b="b" l="l" r="r" t="t"/>
              <a:pathLst>
                <a:path extrusionOk="0" h="3361" w="5146">
                  <a:moveTo>
                    <a:pt x="2451" y="1805"/>
                  </a:moveTo>
                  <a:lnTo>
                    <a:pt x="2372" y="1766"/>
                  </a:lnTo>
                  <a:lnTo>
                    <a:pt x="2298" y="1720"/>
                  </a:lnTo>
                  <a:lnTo>
                    <a:pt x="2262" y="1697"/>
                  </a:lnTo>
                  <a:lnTo>
                    <a:pt x="2191" y="1643"/>
                  </a:lnTo>
                  <a:lnTo>
                    <a:pt x="2160" y="1616"/>
                  </a:lnTo>
                  <a:lnTo>
                    <a:pt x="2127" y="1585"/>
                  </a:lnTo>
                  <a:lnTo>
                    <a:pt x="2067" y="1523"/>
                  </a:lnTo>
                  <a:lnTo>
                    <a:pt x="2014" y="1457"/>
                  </a:lnTo>
                  <a:lnTo>
                    <a:pt x="1967" y="1385"/>
                  </a:lnTo>
                  <a:lnTo>
                    <a:pt x="1946" y="1347"/>
                  </a:lnTo>
                  <a:lnTo>
                    <a:pt x="1928" y="1308"/>
                  </a:lnTo>
                  <a:lnTo>
                    <a:pt x="1894" y="1229"/>
                  </a:lnTo>
                  <a:lnTo>
                    <a:pt x="1870" y="1146"/>
                  </a:lnTo>
                  <a:lnTo>
                    <a:pt x="1851" y="1063"/>
                  </a:lnTo>
                  <a:lnTo>
                    <a:pt x="1841" y="978"/>
                  </a:lnTo>
                  <a:lnTo>
                    <a:pt x="1838" y="891"/>
                  </a:lnTo>
                  <a:lnTo>
                    <a:pt x="1843" y="806"/>
                  </a:lnTo>
                  <a:lnTo>
                    <a:pt x="1855" y="722"/>
                  </a:lnTo>
                  <a:lnTo>
                    <a:pt x="1866" y="680"/>
                  </a:lnTo>
                  <a:lnTo>
                    <a:pt x="1876" y="638"/>
                  </a:lnTo>
                  <a:lnTo>
                    <a:pt x="1905" y="559"/>
                  </a:lnTo>
                  <a:lnTo>
                    <a:pt x="1942" y="484"/>
                  </a:lnTo>
                  <a:lnTo>
                    <a:pt x="1988" y="412"/>
                  </a:lnTo>
                  <a:lnTo>
                    <a:pt x="2014" y="378"/>
                  </a:lnTo>
                  <a:lnTo>
                    <a:pt x="2042" y="348"/>
                  </a:lnTo>
                  <a:lnTo>
                    <a:pt x="2102" y="290"/>
                  </a:lnTo>
                  <a:lnTo>
                    <a:pt x="2168" y="240"/>
                  </a:lnTo>
                  <a:lnTo>
                    <a:pt x="2242" y="198"/>
                  </a:lnTo>
                  <a:lnTo>
                    <a:pt x="2279" y="180"/>
                  </a:lnTo>
                  <a:lnTo>
                    <a:pt x="2318" y="165"/>
                  </a:lnTo>
                  <a:lnTo>
                    <a:pt x="2399" y="140"/>
                  </a:lnTo>
                  <a:lnTo>
                    <a:pt x="2481" y="123"/>
                  </a:lnTo>
                  <a:lnTo>
                    <a:pt x="2565" y="114"/>
                  </a:lnTo>
                  <a:lnTo>
                    <a:pt x="2607" y="114"/>
                  </a:lnTo>
                  <a:lnTo>
                    <a:pt x="2647" y="116"/>
                  </a:lnTo>
                  <a:lnTo>
                    <a:pt x="2731" y="124"/>
                  </a:lnTo>
                  <a:lnTo>
                    <a:pt x="2812" y="143"/>
                  </a:lnTo>
                  <a:lnTo>
                    <a:pt x="2888" y="172"/>
                  </a:lnTo>
                  <a:lnTo>
                    <a:pt x="2925" y="189"/>
                  </a:lnTo>
                  <a:lnTo>
                    <a:pt x="2960" y="209"/>
                  </a:lnTo>
                  <a:lnTo>
                    <a:pt x="3026" y="256"/>
                  </a:lnTo>
                  <a:lnTo>
                    <a:pt x="3057" y="283"/>
                  </a:lnTo>
                  <a:lnTo>
                    <a:pt x="3086" y="312"/>
                  </a:lnTo>
                  <a:lnTo>
                    <a:pt x="3137" y="374"/>
                  </a:lnTo>
                  <a:lnTo>
                    <a:pt x="3161" y="409"/>
                  </a:lnTo>
                  <a:lnTo>
                    <a:pt x="3182" y="443"/>
                  </a:lnTo>
                  <a:lnTo>
                    <a:pt x="3220" y="517"/>
                  </a:lnTo>
                  <a:lnTo>
                    <a:pt x="3249" y="596"/>
                  </a:lnTo>
                  <a:lnTo>
                    <a:pt x="3270" y="677"/>
                  </a:lnTo>
                  <a:lnTo>
                    <a:pt x="3277" y="718"/>
                  </a:lnTo>
                  <a:lnTo>
                    <a:pt x="3285" y="760"/>
                  </a:lnTo>
                  <a:lnTo>
                    <a:pt x="3292" y="843"/>
                  </a:lnTo>
                  <a:lnTo>
                    <a:pt x="3292" y="970"/>
                  </a:lnTo>
                  <a:lnTo>
                    <a:pt x="3270" y="1139"/>
                  </a:lnTo>
                  <a:lnTo>
                    <a:pt x="3230" y="1307"/>
                  </a:lnTo>
                  <a:lnTo>
                    <a:pt x="3202" y="1389"/>
                  </a:lnTo>
                  <a:lnTo>
                    <a:pt x="3175" y="1471"/>
                  </a:lnTo>
                  <a:lnTo>
                    <a:pt x="3110" y="1636"/>
                  </a:lnTo>
                  <a:lnTo>
                    <a:pt x="3075" y="1717"/>
                  </a:lnTo>
                  <a:lnTo>
                    <a:pt x="3021" y="1840"/>
                  </a:lnTo>
                  <a:lnTo>
                    <a:pt x="2962" y="1959"/>
                  </a:lnTo>
                  <a:lnTo>
                    <a:pt x="2895" y="1948"/>
                  </a:lnTo>
                  <a:lnTo>
                    <a:pt x="2764" y="1918"/>
                  </a:lnTo>
                  <a:lnTo>
                    <a:pt x="2636" y="1880"/>
                  </a:lnTo>
                  <a:lnTo>
                    <a:pt x="2512" y="1832"/>
                  </a:lnTo>
                  <a:lnTo>
                    <a:pt x="2451" y="1805"/>
                  </a:lnTo>
                  <a:close/>
                  <a:moveTo>
                    <a:pt x="5138" y="1336"/>
                  </a:moveTo>
                  <a:lnTo>
                    <a:pt x="5128" y="1327"/>
                  </a:lnTo>
                  <a:lnTo>
                    <a:pt x="5102" y="1326"/>
                  </a:lnTo>
                  <a:lnTo>
                    <a:pt x="5090" y="1334"/>
                  </a:lnTo>
                  <a:lnTo>
                    <a:pt x="5090" y="1334"/>
                  </a:lnTo>
                  <a:lnTo>
                    <a:pt x="5024" y="1392"/>
                  </a:lnTo>
                  <a:lnTo>
                    <a:pt x="4885" y="1502"/>
                  </a:lnTo>
                  <a:lnTo>
                    <a:pt x="4738" y="1601"/>
                  </a:lnTo>
                  <a:lnTo>
                    <a:pt x="4585" y="1689"/>
                  </a:lnTo>
                  <a:lnTo>
                    <a:pt x="4506" y="1730"/>
                  </a:lnTo>
                  <a:lnTo>
                    <a:pt x="4427" y="1767"/>
                  </a:lnTo>
                  <a:lnTo>
                    <a:pt x="4262" y="1834"/>
                  </a:lnTo>
                  <a:lnTo>
                    <a:pt x="4094" y="1890"/>
                  </a:lnTo>
                  <a:lnTo>
                    <a:pt x="3922" y="1933"/>
                  </a:lnTo>
                  <a:lnTo>
                    <a:pt x="3835" y="1951"/>
                  </a:lnTo>
                  <a:lnTo>
                    <a:pt x="3747" y="1965"/>
                  </a:lnTo>
                  <a:lnTo>
                    <a:pt x="3572" y="1985"/>
                  </a:lnTo>
                  <a:lnTo>
                    <a:pt x="3484" y="1991"/>
                  </a:lnTo>
                  <a:lnTo>
                    <a:pt x="3394" y="1994"/>
                  </a:lnTo>
                  <a:lnTo>
                    <a:pt x="3218" y="1988"/>
                  </a:lnTo>
                  <a:lnTo>
                    <a:pt x="3130" y="1981"/>
                  </a:lnTo>
                  <a:lnTo>
                    <a:pt x="3127" y="1981"/>
                  </a:lnTo>
                  <a:lnTo>
                    <a:pt x="3125" y="1981"/>
                  </a:lnTo>
                  <a:lnTo>
                    <a:pt x="3172" y="1880"/>
                  </a:lnTo>
                  <a:lnTo>
                    <a:pt x="3215" y="1777"/>
                  </a:lnTo>
                  <a:lnTo>
                    <a:pt x="3251" y="1694"/>
                  </a:lnTo>
                  <a:lnTo>
                    <a:pt x="3316" y="1523"/>
                  </a:lnTo>
                  <a:lnTo>
                    <a:pt x="3345" y="1435"/>
                  </a:lnTo>
                  <a:lnTo>
                    <a:pt x="3371" y="1347"/>
                  </a:lnTo>
                  <a:lnTo>
                    <a:pt x="3411" y="1164"/>
                  </a:lnTo>
                  <a:lnTo>
                    <a:pt x="3424" y="1071"/>
                  </a:lnTo>
                  <a:lnTo>
                    <a:pt x="3432" y="978"/>
                  </a:lnTo>
                  <a:lnTo>
                    <a:pt x="3430" y="835"/>
                  </a:lnTo>
                  <a:lnTo>
                    <a:pt x="3419" y="739"/>
                  </a:lnTo>
                  <a:lnTo>
                    <a:pt x="3410" y="693"/>
                  </a:lnTo>
                  <a:lnTo>
                    <a:pt x="3401" y="647"/>
                  </a:lnTo>
                  <a:lnTo>
                    <a:pt x="3374" y="554"/>
                  </a:lnTo>
                  <a:lnTo>
                    <a:pt x="3339" y="465"/>
                  </a:lnTo>
                  <a:lnTo>
                    <a:pt x="3295" y="378"/>
                  </a:lnTo>
                  <a:lnTo>
                    <a:pt x="3269" y="338"/>
                  </a:lnTo>
                  <a:lnTo>
                    <a:pt x="3241" y="297"/>
                  </a:lnTo>
                  <a:lnTo>
                    <a:pt x="3178" y="224"/>
                  </a:lnTo>
                  <a:lnTo>
                    <a:pt x="3142" y="191"/>
                  </a:lnTo>
                  <a:lnTo>
                    <a:pt x="3104" y="157"/>
                  </a:lnTo>
                  <a:lnTo>
                    <a:pt x="3024" y="103"/>
                  </a:lnTo>
                  <a:lnTo>
                    <a:pt x="2980" y="81"/>
                  </a:lnTo>
                  <a:lnTo>
                    <a:pt x="2936" y="61"/>
                  </a:lnTo>
                  <a:lnTo>
                    <a:pt x="2843" y="29"/>
                  </a:lnTo>
                  <a:lnTo>
                    <a:pt x="2750" y="9"/>
                  </a:lnTo>
                  <a:lnTo>
                    <a:pt x="2653" y="0"/>
                  </a:lnTo>
                  <a:lnTo>
                    <a:pt x="2605" y="0"/>
                  </a:lnTo>
                  <a:lnTo>
                    <a:pt x="2558" y="1"/>
                  </a:lnTo>
                  <a:lnTo>
                    <a:pt x="2463" y="13"/>
                  </a:lnTo>
                  <a:lnTo>
                    <a:pt x="2370" y="35"/>
                  </a:lnTo>
                  <a:lnTo>
                    <a:pt x="2279" y="65"/>
                  </a:lnTo>
                  <a:lnTo>
                    <a:pt x="2236" y="85"/>
                  </a:lnTo>
                  <a:lnTo>
                    <a:pt x="2193" y="105"/>
                  </a:lnTo>
                  <a:lnTo>
                    <a:pt x="2112" y="154"/>
                  </a:lnTo>
                  <a:lnTo>
                    <a:pt x="2036" y="214"/>
                  </a:lnTo>
                  <a:lnTo>
                    <a:pt x="1968" y="280"/>
                  </a:lnTo>
                  <a:lnTo>
                    <a:pt x="1938" y="318"/>
                  </a:lnTo>
                  <a:lnTo>
                    <a:pt x="1909" y="357"/>
                  </a:lnTo>
                  <a:lnTo>
                    <a:pt x="1860" y="438"/>
                  </a:lnTo>
                  <a:lnTo>
                    <a:pt x="1818" y="523"/>
                  </a:lnTo>
                  <a:lnTo>
                    <a:pt x="1788" y="612"/>
                  </a:lnTo>
                  <a:lnTo>
                    <a:pt x="1776" y="658"/>
                  </a:lnTo>
                  <a:lnTo>
                    <a:pt x="1766" y="705"/>
                  </a:lnTo>
                  <a:lnTo>
                    <a:pt x="1753" y="797"/>
                  </a:lnTo>
                  <a:lnTo>
                    <a:pt x="1750" y="891"/>
                  </a:lnTo>
                  <a:lnTo>
                    <a:pt x="1755" y="985"/>
                  </a:lnTo>
                  <a:lnTo>
                    <a:pt x="1768" y="1077"/>
                  </a:lnTo>
                  <a:lnTo>
                    <a:pt x="1788" y="1168"/>
                  </a:lnTo>
                  <a:lnTo>
                    <a:pt x="1818" y="1258"/>
                  </a:lnTo>
                  <a:lnTo>
                    <a:pt x="1854" y="1343"/>
                  </a:lnTo>
                  <a:lnTo>
                    <a:pt x="1876" y="1385"/>
                  </a:lnTo>
                  <a:lnTo>
                    <a:pt x="1899" y="1425"/>
                  </a:lnTo>
                  <a:lnTo>
                    <a:pt x="1951" y="1503"/>
                  </a:lnTo>
                  <a:lnTo>
                    <a:pt x="2010" y="1575"/>
                  </a:lnTo>
                  <a:lnTo>
                    <a:pt x="2076" y="1642"/>
                  </a:lnTo>
                  <a:lnTo>
                    <a:pt x="2111" y="1672"/>
                  </a:lnTo>
                  <a:lnTo>
                    <a:pt x="2145" y="1701"/>
                  </a:lnTo>
                  <a:lnTo>
                    <a:pt x="2183" y="1730"/>
                  </a:lnTo>
                  <a:lnTo>
                    <a:pt x="2220" y="1756"/>
                  </a:lnTo>
                  <a:lnTo>
                    <a:pt x="2259" y="1780"/>
                  </a:lnTo>
                  <a:lnTo>
                    <a:pt x="2339" y="1828"/>
                  </a:lnTo>
                  <a:lnTo>
                    <a:pt x="2421" y="1868"/>
                  </a:lnTo>
                  <a:lnTo>
                    <a:pt x="2481" y="1896"/>
                  </a:lnTo>
                  <a:lnTo>
                    <a:pt x="2607" y="1942"/>
                  </a:lnTo>
                  <a:lnTo>
                    <a:pt x="2734" y="1980"/>
                  </a:lnTo>
                  <a:lnTo>
                    <a:pt x="2863" y="2010"/>
                  </a:lnTo>
                  <a:lnTo>
                    <a:pt x="2928" y="2021"/>
                  </a:lnTo>
                  <a:lnTo>
                    <a:pt x="2925" y="2027"/>
                  </a:lnTo>
                  <a:lnTo>
                    <a:pt x="2921" y="2033"/>
                  </a:lnTo>
                  <a:lnTo>
                    <a:pt x="2879" y="2110"/>
                  </a:lnTo>
                  <a:lnTo>
                    <a:pt x="2786" y="2255"/>
                  </a:lnTo>
                  <a:lnTo>
                    <a:pt x="2682" y="2395"/>
                  </a:lnTo>
                  <a:lnTo>
                    <a:pt x="2569" y="2527"/>
                  </a:lnTo>
                  <a:lnTo>
                    <a:pt x="2509" y="2589"/>
                  </a:lnTo>
                  <a:lnTo>
                    <a:pt x="2447" y="2650"/>
                  </a:lnTo>
                  <a:lnTo>
                    <a:pt x="2316" y="2761"/>
                  </a:lnTo>
                  <a:lnTo>
                    <a:pt x="2176" y="2862"/>
                  </a:lnTo>
                  <a:lnTo>
                    <a:pt x="2027" y="2950"/>
                  </a:lnTo>
                  <a:lnTo>
                    <a:pt x="1949" y="2989"/>
                  </a:lnTo>
                  <a:lnTo>
                    <a:pt x="1871" y="3025"/>
                  </a:lnTo>
                  <a:lnTo>
                    <a:pt x="1710" y="3089"/>
                  </a:lnTo>
                  <a:lnTo>
                    <a:pt x="1544" y="3139"/>
                  </a:lnTo>
                  <a:lnTo>
                    <a:pt x="1374" y="3180"/>
                  </a:lnTo>
                  <a:lnTo>
                    <a:pt x="1289" y="3194"/>
                  </a:lnTo>
                  <a:lnTo>
                    <a:pt x="1202" y="3207"/>
                  </a:lnTo>
                  <a:lnTo>
                    <a:pt x="1028" y="3226"/>
                  </a:lnTo>
                  <a:lnTo>
                    <a:pt x="940" y="3231"/>
                  </a:lnTo>
                  <a:lnTo>
                    <a:pt x="855" y="3234"/>
                  </a:lnTo>
                  <a:lnTo>
                    <a:pt x="685" y="3220"/>
                  </a:lnTo>
                  <a:lnTo>
                    <a:pt x="601" y="3204"/>
                  </a:lnTo>
                  <a:lnTo>
                    <a:pt x="517" y="3182"/>
                  </a:lnTo>
                  <a:lnTo>
                    <a:pt x="398" y="3138"/>
                  </a:lnTo>
                  <a:lnTo>
                    <a:pt x="323" y="3099"/>
                  </a:lnTo>
                  <a:lnTo>
                    <a:pt x="287" y="3077"/>
                  </a:lnTo>
                  <a:lnTo>
                    <a:pt x="252" y="3052"/>
                  </a:lnTo>
                  <a:lnTo>
                    <a:pt x="188" y="2999"/>
                  </a:lnTo>
                  <a:lnTo>
                    <a:pt x="132" y="2937"/>
                  </a:lnTo>
                  <a:lnTo>
                    <a:pt x="85" y="2866"/>
                  </a:lnTo>
                  <a:lnTo>
                    <a:pt x="66" y="2829"/>
                  </a:lnTo>
                  <a:lnTo>
                    <a:pt x="64" y="2829"/>
                  </a:lnTo>
                  <a:lnTo>
                    <a:pt x="59" y="2817"/>
                  </a:lnTo>
                  <a:lnTo>
                    <a:pt x="36" y="2808"/>
                  </a:lnTo>
                  <a:lnTo>
                    <a:pt x="23" y="2811"/>
                  </a:lnTo>
                  <a:lnTo>
                    <a:pt x="11" y="2819"/>
                  </a:lnTo>
                  <a:lnTo>
                    <a:pt x="0" y="2842"/>
                  </a:lnTo>
                  <a:lnTo>
                    <a:pt x="4" y="2855"/>
                  </a:lnTo>
                  <a:lnTo>
                    <a:pt x="21" y="2899"/>
                  </a:lnTo>
                  <a:lnTo>
                    <a:pt x="67" y="2982"/>
                  </a:lnTo>
                  <a:lnTo>
                    <a:pt x="96" y="3021"/>
                  </a:lnTo>
                  <a:lnTo>
                    <a:pt x="126" y="3058"/>
                  </a:lnTo>
                  <a:lnTo>
                    <a:pt x="196" y="3123"/>
                  </a:lnTo>
                  <a:lnTo>
                    <a:pt x="233" y="3152"/>
                  </a:lnTo>
                  <a:lnTo>
                    <a:pt x="272" y="3181"/>
                  </a:lnTo>
                  <a:lnTo>
                    <a:pt x="353" y="3229"/>
                  </a:lnTo>
                  <a:lnTo>
                    <a:pt x="439" y="3269"/>
                  </a:lnTo>
                  <a:lnTo>
                    <a:pt x="527" y="3301"/>
                  </a:lnTo>
                  <a:lnTo>
                    <a:pt x="572" y="3314"/>
                  </a:lnTo>
                  <a:lnTo>
                    <a:pt x="663" y="3337"/>
                  </a:lnTo>
                  <a:lnTo>
                    <a:pt x="850" y="3360"/>
                  </a:lnTo>
                  <a:lnTo>
                    <a:pt x="944" y="3361"/>
                  </a:lnTo>
                  <a:lnTo>
                    <a:pt x="1035" y="3359"/>
                  </a:lnTo>
                  <a:lnTo>
                    <a:pt x="1218" y="3346"/>
                  </a:lnTo>
                  <a:lnTo>
                    <a:pt x="1309" y="3334"/>
                  </a:lnTo>
                  <a:lnTo>
                    <a:pt x="1400" y="3321"/>
                  </a:lnTo>
                  <a:lnTo>
                    <a:pt x="1580" y="3282"/>
                  </a:lnTo>
                  <a:lnTo>
                    <a:pt x="1759" y="3231"/>
                  </a:lnTo>
                  <a:lnTo>
                    <a:pt x="1932" y="3167"/>
                  </a:lnTo>
                  <a:lnTo>
                    <a:pt x="2017" y="3129"/>
                  </a:lnTo>
                  <a:lnTo>
                    <a:pt x="2099" y="3087"/>
                  </a:lnTo>
                  <a:lnTo>
                    <a:pt x="2261" y="2993"/>
                  </a:lnTo>
                  <a:lnTo>
                    <a:pt x="2412" y="2886"/>
                  </a:lnTo>
                  <a:lnTo>
                    <a:pt x="2555" y="2767"/>
                  </a:lnTo>
                  <a:lnTo>
                    <a:pt x="2621" y="2702"/>
                  </a:lnTo>
                  <a:lnTo>
                    <a:pt x="2686" y="2635"/>
                  </a:lnTo>
                  <a:lnTo>
                    <a:pt x="2806" y="2494"/>
                  </a:lnTo>
                  <a:lnTo>
                    <a:pt x="2915" y="2345"/>
                  </a:lnTo>
                  <a:lnTo>
                    <a:pt x="3013" y="2189"/>
                  </a:lnTo>
                  <a:lnTo>
                    <a:pt x="3058" y="2108"/>
                  </a:lnTo>
                  <a:lnTo>
                    <a:pt x="3075" y="2076"/>
                  </a:lnTo>
                  <a:lnTo>
                    <a:pt x="3093" y="2043"/>
                  </a:lnTo>
                  <a:lnTo>
                    <a:pt x="3109" y="2045"/>
                  </a:lnTo>
                  <a:lnTo>
                    <a:pt x="3123" y="2047"/>
                  </a:lnTo>
                  <a:lnTo>
                    <a:pt x="3214" y="2053"/>
                  </a:lnTo>
                  <a:lnTo>
                    <a:pt x="3396" y="2058"/>
                  </a:lnTo>
                  <a:lnTo>
                    <a:pt x="3577" y="2049"/>
                  </a:lnTo>
                  <a:lnTo>
                    <a:pt x="3758" y="2027"/>
                  </a:lnTo>
                  <a:lnTo>
                    <a:pt x="3846" y="2011"/>
                  </a:lnTo>
                  <a:lnTo>
                    <a:pt x="3935" y="1994"/>
                  </a:lnTo>
                  <a:lnTo>
                    <a:pt x="4111" y="1949"/>
                  </a:lnTo>
                  <a:lnTo>
                    <a:pt x="4282" y="1893"/>
                  </a:lnTo>
                  <a:lnTo>
                    <a:pt x="4451" y="1825"/>
                  </a:lnTo>
                  <a:lnTo>
                    <a:pt x="4533" y="1786"/>
                  </a:lnTo>
                  <a:lnTo>
                    <a:pt x="4614" y="1746"/>
                  </a:lnTo>
                  <a:lnTo>
                    <a:pt x="4773" y="1656"/>
                  </a:lnTo>
                  <a:lnTo>
                    <a:pt x="4923" y="1555"/>
                  </a:lnTo>
                  <a:lnTo>
                    <a:pt x="5067" y="1444"/>
                  </a:lnTo>
                  <a:lnTo>
                    <a:pt x="5136" y="1383"/>
                  </a:lnTo>
                  <a:lnTo>
                    <a:pt x="5136" y="1383"/>
                  </a:lnTo>
                  <a:lnTo>
                    <a:pt x="5145" y="1373"/>
                  </a:lnTo>
                  <a:lnTo>
                    <a:pt x="5146" y="1347"/>
                  </a:lnTo>
                  <a:lnTo>
                    <a:pt x="5138" y="1336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</p:spTree>
  </p:cSld>
  <p:clrMapOvr>
    <a:masterClrMapping/>
  </p:clrMapOvr>
  <p:extLst>
    <p:ext uri="{DCECCB84-F9BA-43D5-87BE-67443E8EF086}">
      <p15:sldGuideLst>
        <p15:guide id="1" orient="horz" pos="132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se study (2 of 4)">
  <p:cSld name="Case study (2 of 4)">
    <p:bg>
      <p:bgPr>
        <a:solidFill>
          <a:schemeClr val="lt1"/>
        </a:solidFill>
      </p:bgPr>
    </p:bg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80"/>
          <p:cNvSpPr txBox="1"/>
          <p:nvPr>
            <p:ph idx="1" type="body"/>
          </p:nvPr>
        </p:nvSpPr>
        <p:spPr>
          <a:xfrm>
            <a:off x="7088177" y="1875548"/>
            <a:ext cx="4346221" cy="21995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55" name="Google Shape;455;p80"/>
          <p:cNvSpPr txBox="1"/>
          <p:nvPr>
            <p:ph type="title"/>
          </p:nvPr>
        </p:nvSpPr>
        <p:spPr>
          <a:xfrm>
            <a:off x="530578" y="1090613"/>
            <a:ext cx="5565421" cy="5990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6" name="Google Shape;456;p80"/>
          <p:cNvSpPr txBox="1"/>
          <p:nvPr>
            <p:ph idx="12" type="sldNum"/>
          </p:nvPr>
        </p:nvSpPr>
        <p:spPr>
          <a:xfrm>
            <a:off x="11658851" y="6510171"/>
            <a:ext cx="533149" cy="172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57" name="Google Shape;457;p80"/>
          <p:cNvSpPr txBox="1"/>
          <p:nvPr>
            <p:ph idx="2" type="body"/>
          </p:nvPr>
        </p:nvSpPr>
        <p:spPr>
          <a:xfrm>
            <a:off x="522288" y="696913"/>
            <a:ext cx="2582157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58" name="Google Shape;458;p80"/>
          <p:cNvSpPr txBox="1"/>
          <p:nvPr/>
        </p:nvSpPr>
        <p:spPr>
          <a:xfrm>
            <a:off x="5065203" y="6217094"/>
            <a:ext cx="2149276" cy="172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© SOCIALTALENT |</a:t>
            </a:r>
            <a:endParaRPr/>
          </a:p>
        </p:txBody>
      </p:sp>
      <p:sp>
        <p:nvSpPr>
          <p:cNvPr id="459" name="Google Shape;459;p80"/>
          <p:cNvSpPr txBox="1"/>
          <p:nvPr>
            <p:ph idx="3" type="body"/>
          </p:nvPr>
        </p:nvSpPr>
        <p:spPr>
          <a:xfrm>
            <a:off x="530578" y="2095500"/>
            <a:ext cx="4054033" cy="36401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―"/>
              <a:def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0" name="Google Shape;460;p80"/>
          <p:cNvSpPr/>
          <p:nvPr/>
        </p:nvSpPr>
        <p:spPr>
          <a:xfrm>
            <a:off x="8731540" y="-1517398"/>
            <a:ext cx="1886388" cy="1886388"/>
          </a:xfrm>
          <a:prstGeom prst="ellipse">
            <a:avLst/>
          </a:prstGeom>
          <a:blipFill rotWithShape="1">
            <a:blip r:embed="rId2">
              <a:alphaModFix/>
            </a:blip>
            <a:stretch>
              <a:fillRect b="-47774" l="-123767" r="-123767" t="-47774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61" name="Google Shape;461;p80"/>
          <p:cNvSpPr/>
          <p:nvPr>
            <p:ph idx="4" type="body"/>
          </p:nvPr>
        </p:nvSpPr>
        <p:spPr>
          <a:xfrm>
            <a:off x="9923136" y="-778644"/>
            <a:ext cx="1642404" cy="1667475"/>
          </a:xfrm>
          <a:prstGeom prst="ellipse">
            <a:avLst/>
          </a:prstGeom>
          <a:solidFill>
            <a:srgbClr val="00A85D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2" name="Google Shape;462;p80"/>
          <p:cNvSpPr/>
          <p:nvPr>
            <p:ph idx="5" type="body"/>
          </p:nvPr>
        </p:nvSpPr>
        <p:spPr>
          <a:xfrm>
            <a:off x="10085978" y="-833738"/>
            <a:ext cx="1642404" cy="1667475"/>
          </a:xfrm>
          <a:prstGeom prst="ellipse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grpSp>
        <p:nvGrpSpPr>
          <p:cNvPr id="463" name="Google Shape;463;p80"/>
          <p:cNvGrpSpPr/>
          <p:nvPr/>
        </p:nvGrpSpPr>
        <p:grpSpPr>
          <a:xfrm rot="6163827">
            <a:off x="5289410" y="2718681"/>
            <a:ext cx="775064" cy="1638203"/>
            <a:chOff x="2631" y="1214"/>
            <a:chExt cx="704" cy="1488"/>
          </a:xfrm>
        </p:grpSpPr>
        <p:sp>
          <p:nvSpPr>
            <p:cNvPr id="464" name="Google Shape;464;p80"/>
            <p:cNvSpPr/>
            <p:nvPr/>
          </p:nvSpPr>
          <p:spPr>
            <a:xfrm>
              <a:off x="2754" y="1287"/>
              <a:ext cx="581" cy="1415"/>
            </a:xfrm>
            <a:custGeom>
              <a:rect b="b" l="l" r="r" t="t"/>
              <a:pathLst>
                <a:path extrusionOk="0" h="4247" w="1744">
                  <a:moveTo>
                    <a:pt x="67" y="5"/>
                  </a:moveTo>
                  <a:lnTo>
                    <a:pt x="145" y="49"/>
                  </a:lnTo>
                  <a:lnTo>
                    <a:pt x="297" y="139"/>
                  </a:lnTo>
                  <a:lnTo>
                    <a:pt x="369" y="191"/>
                  </a:lnTo>
                  <a:lnTo>
                    <a:pt x="440" y="243"/>
                  </a:lnTo>
                  <a:lnTo>
                    <a:pt x="510" y="299"/>
                  </a:lnTo>
                  <a:lnTo>
                    <a:pt x="543" y="327"/>
                  </a:lnTo>
                  <a:lnTo>
                    <a:pt x="576" y="357"/>
                  </a:lnTo>
                  <a:lnTo>
                    <a:pt x="610" y="386"/>
                  </a:lnTo>
                  <a:lnTo>
                    <a:pt x="641" y="416"/>
                  </a:lnTo>
                  <a:lnTo>
                    <a:pt x="705" y="478"/>
                  </a:lnTo>
                  <a:lnTo>
                    <a:pt x="825" y="608"/>
                  </a:lnTo>
                  <a:lnTo>
                    <a:pt x="938" y="743"/>
                  </a:lnTo>
                  <a:lnTo>
                    <a:pt x="1042" y="886"/>
                  </a:lnTo>
                  <a:lnTo>
                    <a:pt x="1092" y="960"/>
                  </a:lnTo>
                  <a:lnTo>
                    <a:pt x="1139" y="1033"/>
                  </a:lnTo>
                  <a:lnTo>
                    <a:pt x="1186" y="1108"/>
                  </a:lnTo>
                  <a:lnTo>
                    <a:pt x="1231" y="1184"/>
                  </a:lnTo>
                  <a:lnTo>
                    <a:pt x="1274" y="1261"/>
                  </a:lnTo>
                  <a:lnTo>
                    <a:pt x="1355" y="1417"/>
                  </a:lnTo>
                  <a:lnTo>
                    <a:pt x="1430" y="1577"/>
                  </a:lnTo>
                  <a:lnTo>
                    <a:pt x="1467" y="1656"/>
                  </a:lnTo>
                  <a:lnTo>
                    <a:pt x="1535" y="1819"/>
                  </a:lnTo>
                  <a:lnTo>
                    <a:pt x="1595" y="1986"/>
                  </a:lnTo>
                  <a:lnTo>
                    <a:pt x="1647" y="2156"/>
                  </a:lnTo>
                  <a:lnTo>
                    <a:pt x="1671" y="2241"/>
                  </a:lnTo>
                  <a:lnTo>
                    <a:pt x="1691" y="2329"/>
                  </a:lnTo>
                  <a:lnTo>
                    <a:pt x="1723" y="2505"/>
                  </a:lnTo>
                  <a:lnTo>
                    <a:pt x="1734" y="2594"/>
                  </a:lnTo>
                  <a:lnTo>
                    <a:pt x="1742" y="2685"/>
                  </a:lnTo>
                  <a:lnTo>
                    <a:pt x="1744" y="2867"/>
                  </a:lnTo>
                  <a:lnTo>
                    <a:pt x="1740" y="2957"/>
                  </a:lnTo>
                  <a:lnTo>
                    <a:pt x="1731" y="3050"/>
                  </a:lnTo>
                  <a:lnTo>
                    <a:pt x="1698" y="3230"/>
                  </a:lnTo>
                  <a:lnTo>
                    <a:pt x="1674" y="3319"/>
                  </a:lnTo>
                  <a:lnTo>
                    <a:pt x="1660" y="3364"/>
                  </a:lnTo>
                  <a:lnTo>
                    <a:pt x="1627" y="3452"/>
                  </a:lnTo>
                  <a:lnTo>
                    <a:pt x="1607" y="3495"/>
                  </a:lnTo>
                  <a:lnTo>
                    <a:pt x="1566" y="3579"/>
                  </a:lnTo>
                  <a:lnTo>
                    <a:pt x="1517" y="3659"/>
                  </a:lnTo>
                  <a:lnTo>
                    <a:pt x="1465" y="3737"/>
                  </a:lnTo>
                  <a:lnTo>
                    <a:pt x="1343" y="3880"/>
                  </a:lnTo>
                  <a:lnTo>
                    <a:pt x="1203" y="4004"/>
                  </a:lnTo>
                  <a:lnTo>
                    <a:pt x="1087" y="4083"/>
                  </a:lnTo>
                  <a:lnTo>
                    <a:pt x="1005" y="4128"/>
                  </a:lnTo>
                  <a:lnTo>
                    <a:pt x="961" y="4148"/>
                  </a:lnTo>
                  <a:lnTo>
                    <a:pt x="919" y="4168"/>
                  </a:lnTo>
                  <a:lnTo>
                    <a:pt x="830" y="4200"/>
                  </a:lnTo>
                  <a:lnTo>
                    <a:pt x="785" y="4213"/>
                  </a:lnTo>
                  <a:lnTo>
                    <a:pt x="738" y="4224"/>
                  </a:lnTo>
                  <a:lnTo>
                    <a:pt x="646" y="4240"/>
                  </a:lnTo>
                  <a:lnTo>
                    <a:pt x="599" y="4245"/>
                  </a:lnTo>
                  <a:lnTo>
                    <a:pt x="552" y="4247"/>
                  </a:lnTo>
                  <a:lnTo>
                    <a:pt x="458" y="4245"/>
                  </a:lnTo>
                  <a:lnTo>
                    <a:pt x="365" y="4230"/>
                  </a:lnTo>
                  <a:lnTo>
                    <a:pt x="275" y="4207"/>
                  </a:lnTo>
                  <a:lnTo>
                    <a:pt x="232" y="4191"/>
                  </a:lnTo>
                  <a:lnTo>
                    <a:pt x="216" y="4183"/>
                  </a:lnTo>
                  <a:lnTo>
                    <a:pt x="203" y="4152"/>
                  </a:lnTo>
                  <a:lnTo>
                    <a:pt x="206" y="4135"/>
                  </a:lnTo>
                  <a:lnTo>
                    <a:pt x="213" y="4121"/>
                  </a:lnTo>
                  <a:lnTo>
                    <a:pt x="239" y="4106"/>
                  </a:lnTo>
                  <a:lnTo>
                    <a:pt x="253" y="4106"/>
                  </a:lnTo>
                  <a:lnTo>
                    <a:pt x="255" y="4106"/>
                  </a:lnTo>
                  <a:lnTo>
                    <a:pt x="295" y="4112"/>
                  </a:lnTo>
                  <a:lnTo>
                    <a:pt x="378" y="4116"/>
                  </a:lnTo>
                  <a:lnTo>
                    <a:pt x="459" y="4113"/>
                  </a:lnTo>
                  <a:lnTo>
                    <a:pt x="540" y="4103"/>
                  </a:lnTo>
                  <a:lnTo>
                    <a:pt x="657" y="4079"/>
                  </a:lnTo>
                  <a:lnTo>
                    <a:pt x="808" y="4021"/>
                  </a:lnTo>
                  <a:lnTo>
                    <a:pt x="879" y="3984"/>
                  </a:lnTo>
                  <a:lnTo>
                    <a:pt x="948" y="3943"/>
                  </a:lnTo>
                  <a:lnTo>
                    <a:pt x="1077" y="3848"/>
                  </a:lnTo>
                  <a:lnTo>
                    <a:pt x="1194" y="3737"/>
                  </a:lnTo>
                  <a:lnTo>
                    <a:pt x="1297" y="3613"/>
                  </a:lnTo>
                  <a:lnTo>
                    <a:pt x="1342" y="3547"/>
                  </a:lnTo>
                  <a:lnTo>
                    <a:pt x="1385" y="3479"/>
                  </a:lnTo>
                  <a:lnTo>
                    <a:pt x="1420" y="3407"/>
                  </a:lnTo>
                  <a:lnTo>
                    <a:pt x="1453" y="3335"/>
                  </a:lnTo>
                  <a:lnTo>
                    <a:pt x="1480" y="3259"/>
                  </a:lnTo>
                  <a:lnTo>
                    <a:pt x="1503" y="3181"/>
                  </a:lnTo>
                  <a:lnTo>
                    <a:pt x="1522" y="3102"/>
                  </a:lnTo>
                  <a:lnTo>
                    <a:pt x="1536" y="3021"/>
                  </a:lnTo>
                  <a:lnTo>
                    <a:pt x="1542" y="2980"/>
                  </a:lnTo>
                  <a:lnTo>
                    <a:pt x="1548" y="2940"/>
                  </a:lnTo>
                  <a:lnTo>
                    <a:pt x="1556" y="2858"/>
                  </a:lnTo>
                  <a:lnTo>
                    <a:pt x="1561" y="2692"/>
                  </a:lnTo>
                  <a:lnTo>
                    <a:pt x="1558" y="2609"/>
                  </a:lnTo>
                  <a:lnTo>
                    <a:pt x="1552" y="2525"/>
                  </a:lnTo>
                  <a:lnTo>
                    <a:pt x="1530" y="2358"/>
                  </a:lnTo>
                  <a:lnTo>
                    <a:pt x="1516" y="2276"/>
                  </a:lnTo>
                  <a:lnTo>
                    <a:pt x="1500" y="2192"/>
                  </a:lnTo>
                  <a:lnTo>
                    <a:pt x="1459" y="2026"/>
                  </a:lnTo>
                  <a:lnTo>
                    <a:pt x="1435" y="1946"/>
                  </a:lnTo>
                  <a:lnTo>
                    <a:pt x="1410" y="1863"/>
                  </a:lnTo>
                  <a:lnTo>
                    <a:pt x="1354" y="1702"/>
                  </a:lnTo>
                  <a:lnTo>
                    <a:pt x="1322" y="1621"/>
                  </a:lnTo>
                  <a:lnTo>
                    <a:pt x="1290" y="1542"/>
                  </a:lnTo>
                  <a:lnTo>
                    <a:pt x="1220" y="1385"/>
                  </a:lnTo>
                  <a:lnTo>
                    <a:pt x="1144" y="1232"/>
                  </a:lnTo>
                  <a:lnTo>
                    <a:pt x="1058" y="1082"/>
                  </a:lnTo>
                  <a:lnTo>
                    <a:pt x="1013" y="1009"/>
                  </a:lnTo>
                  <a:lnTo>
                    <a:pt x="967" y="937"/>
                  </a:lnTo>
                  <a:lnTo>
                    <a:pt x="918" y="866"/>
                  </a:lnTo>
                  <a:lnTo>
                    <a:pt x="893" y="831"/>
                  </a:lnTo>
                  <a:lnTo>
                    <a:pt x="867" y="797"/>
                  </a:lnTo>
                  <a:lnTo>
                    <a:pt x="843" y="762"/>
                  </a:lnTo>
                  <a:lnTo>
                    <a:pt x="815" y="729"/>
                  </a:lnTo>
                  <a:lnTo>
                    <a:pt x="762" y="663"/>
                  </a:lnTo>
                  <a:lnTo>
                    <a:pt x="705" y="598"/>
                  </a:lnTo>
                  <a:lnTo>
                    <a:pt x="646" y="536"/>
                  </a:lnTo>
                  <a:lnTo>
                    <a:pt x="585" y="475"/>
                  </a:lnTo>
                  <a:lnTo>
                    <a:pt x="523" y="416"/>
                  </a:lnTo>
                  <a:lnTo>
                    <a:pt x="391" y="307"/>
                  </a:lnTo>
                  <a:lnTo>
                    <a:pt x="251" y="209"/>
                  </a:lnTo>
                  <a:lnTo>
                    <a:pt x="103" y="122"/>
                  </a:lnTo>
                  <a:lnTo>
                    <a:pt x="28" y="85"/>
                  </a:lnTo>
                  <a:lnTo>
                    <a:pt x="26" y="83"/>
                  </a:lnTo>
                  <a:lnTo>
                    <a:pt x="10" y="75"/>
                  </a:lnTo>
                  <a:lnTo>
                    <a:pt x="0" y="41"/>
                  </a:lnTo>
                  <a:lnTo>
                    <a:pt x="4" y="26"/>
                  </a:lnTo>
                  <a:lnTo>
                    <a:pt x="15" y="10"/>
                  </a:lnTo>
                  <a:lnTo>
                    <a:pt x="46" y="0"/>
                  </a:lnTo>
                  <a:lnTo>
                    <a:pt x="64" y="5"/>
                  </a:lnTo>
                  <a:lnTo>
                    <a:pt x="65" y="5"/>
                  </a:lnTo>
                  <a:lnTo>
                    <a:pt x="67" y="5"/>
                  </a:lnTo>
                  <a:close/>
                </a:path>
              </a:pathLst>
            </a:custGeom>
            <a:solidFill>
              <a:srgbClr val="040606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65" name="Google Shape;465;p80"/>
            <p:cNvSpPr/>
            <p:nvPr/>
          </p:nvSpPr>
          <p:spPr>
            <a:xfrm>
              <a:off x="2631" y="1214"/>
              <a:ext cx="189" cy="208"/>
            </a:xfrm>
            <a:custGeom>
              <a:rect b="b" l="l" r="r" t="t"/>
              <a:pathLst>
                <a:path extrusionOk="0" h="623" w="566">
                  <a:moveTo>
                    <a:pt x="523" y="88"/>
                  </a:moveTo>
                  <a:lnTo>
                    <a:pt x="466" y="91"/>
                  </a:lnTo>
                  <a:lnTo>
                    <a:pt x="411" y="97"/>
                  </a:lnTo>
                  <a:lnTo>
                    <a:pt x="355" y="104"/>
                  </a:lnTo>
                  <a:lnTo>
                    <a:pt x="300" y="112"/>
                  </a:lnTo>
                  <a:lnTo>
                    <a:pt x="232" y="125"/>
                  </a:lnTo>
                  <a:lnTo>
                    <a:pt x="165" y="141"/>
                  </a:lnTo>
                  <a:lnTo>
                    <a:pt x="187" y="200"/>
                  </a:lnTo>
                  <a:lnTo>
                    <a:pt x="221" y="293"/>
                  </a:lnTo>
                  <a:lnTo>
                    <a:pt x="242" y="344"/>
                  </a:lnTo>
                  <a:lnTo>
                    <a:pt x="256" y="396"/>
                  </a:lnTo>
                  <a:lnTo>
                    <a:pt x="269" y="471"/>
                  </a:lnTo>
                  <a:lnTo>
                    <a:pt x="276" y="516"/>
                  </a:lnTo>
                  <a:lnTo>
                    <a:pt x="285" y="526"/>
                  </a:lnTo>
                  <a:lnTo>
                    <a:pt x="295" y="548"/>
                  </a:lnTo>
                  <a:lnTo>
                    <a:pt x="295" y="572"/>
                  </a:lnTo>
                  <a:lnTo>
                    <a:pt x="287" y="595"/>
                  </a:lnTo>
                  <a:lnTo>
                    <a:pt x="278" y="605"/>
                  </a:lnTo>
                  <a:lnTo>
                    <a:pt x="269" y="613"/>
                  </a:lnTo>
                  <a:lnTo>
                    <a:pt x="248" y="623"/>
                  </a:lnTo>
                  <a:lnTo>
                    <a:pt x="224" y="623"/>
                  </a:lnTo>
                  <a:lnTo>
                    <a:pt x="201" y="615"/>
                  </a:lnTo>
                  <a:lnTo>
                    <a:pt x="193" y="608"/>
                  </a:lnTo>
                  <a:lnTo>
                    <a:pt x="152" y="574"/>
                  </a:lnTo>
                  <a:lnTo>
                    <a:pt x="127" y="551"/>
                  </a:lnTo>
                  <a:lnTo>
                    <a:pt x="87" y="500"/>
                  </a:lnTo>
                  <a:lnTo>
                    <a:pt x="71" y="473"/>
                  </a:lnTo>
                  <a:lnTo>
                    <a:pt x="56" y="444"/>
                  </a:lnTo>
                  <a:lnTo>
                    <a:pt x="35" y="383"/>
                  </a:lnTo>
                  <a:lnTo>
                    <a:pt x="26" y="353"/>
                  </a:lnTo>
                  <a:lnTo>
                    <a:pt x="10" y="291"/>
                  </a:lnTo>
                  <a:lnTo>
                    <a:pt x="0" y="164"/>
                  </a:lnTo>
                  <a:lnTo>
                    <a:pt x="1" y="102"/>
                  </a:lnTo>
                  <a:lnTo>
                    <a:pt x="1" y="78"/>
                  </a:lnTo>
                  <a:lnTo>
                    <a:pt x="3" y="65"/>
                  </a:lnTo>
                  <a:lnTo>
                    <a:pt x="13" y="45"/>
                  </a:lnTo>
                  <a:lnTo>
                    <a:pt x="29" y="29"/>
                  </a:lnTo>
                  <a:lnTo>
                    <a:pt x="51" y="22"/>
                  </a:lnTo>
                  <a:lnTo>
                    <a:pt x="62" y="20"/>
                  </a:lnTo>
                  <a:lnTo>
                    <a:pt x="64" y="20"/>
                  </a:lnTo>
                  <a:lnTo>
                    <a:pt x="65" y="20"/>
                  </a:lnTo>
                  <a:lnTo>
                    <a:pt x="122" y="25"/>
                  </a:lnTo>
                  <a:lnTo>
                    <a:pt x="178" y="26"/>
                  </a:lnTo>
                  <a:lnTo>
                    <a:pt x="235" y="26"/>
                  </a:lnTo>
                  <a:lnTo>
                    <a:pt x="290" y="25"/>
                  </a:lnTo>
                  <a:lnTo>
                    <a:pt x="346" y="22"/>
                  </a:lnTo>
                  <a:lnTo>
                    <a:pt x="402" y="16"/>
                  </a:lnTo>
                  <a:lnTo>
                    <a:pt x="457" y="10"/>
                  </a:lnTo>
                  <a:lnTo>
                    <a:pt x="512" y="1"/>
                  </a:lnTo>
                  <a:lnTo>
                    <a:pt x="531" y="0"/>
                  </a:lnTo>
                  <a:lnTo>
                    <a:pt x="559" y="19"/>
                  </a:lnTo>
                  <a:lnTo>
                    <a:pt x="565" y="36"/>
                  </a:lnTo>
                  <a:lnTo>
                    <a:pt x="566" y="53"/>
                  </a:lnTo>
                  <a:lnTo>
                    <a:pt x="547" y="82"/>
                  </a:lnTo>
                  <a:lnTo>
                    <a:pt x="530" y="88"/>
                  </a:lnTo>
                  <a:lnTo>
                    <a:pt x="525" y="88"/>
                  </a:lnTo>
                  <a:lnTo>
                    <a:pt x="523" y="88"/>
                  </a:lnTo>
                  <a:close/>
                </a:path>
              </a:pathLst>
            </a:custGeom>
            <a:solidFill>
              <a:srgbClr val="040606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466" name="Google Shape;466;p80"/>
          <p:cNvSpPr txBox="1"/>
          <p:nvPr>
            <p:ph idx="6" type="body"/>
          </p:nvPr>
        </p:nvSpPr>
        <p:spPr>
          <a:xfrm>
            <a:off x="7086600" y="2245010"/>
            <a:ext cx="4346575" cy="349062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7" name="Google Shape;467;p80"/>
          <p:cNvSpPr txBox="1"/>
          <p:nvPr/>
        </p:nvSpPr>
        <p:spPr>
          <a:xfrm>
            <a:off x="5065203" y="6217094"/>
            <a:ext cx="2149276" cy="172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© SOCIALTALENT |</a:t>
            </a:r>
            <a:endParaRPr/>
          </a:p>
        </p:txBody>
      </p:sp>
      <p:grpSp>
        <p:nvGrpSpPr>
          <p:cNvPr id="468" name="Google Shape;468;p80"/>
          <p:cNvGrpSpPr/>
          <p:nvPr/>
        </p:nvGrpSpPr>
        <p:grpSpPr>
          <a:xfrm rot="6163827">
            <a:off x="5289410" y="2718681"/>
            <a:ext cx="775064" cy="1638203"/>
            <a:chOff x="2631" y="1214"/>
            <a:chExt cx="704" cy="1488"/>
          </a:xfrm>
        </p:grpSpPr>
        <p:sp>
          <p:nvSpPr>
            <p:cNvPr id="469" name="Google Shape;469;p80"/>
            <p:cNvSpPr/>
            <p:nvPr/>
          </p:nvSpPr>
          <p:spPr>
            <a:xfrm>
              <a:off x="2754" y="1287"/>
              <a:ext cx="581" cy="1415"/>
            </a:xfrm>
            <a:custGeom>
              <a:rect b="b" l="l" r="r" t="t"/>
              <a:pathLst>
                <a:path extrusionOk="0" h="4247" w="1744">
                  <a:moveTo>
                    <a:pt x="67" y="5"/>
                  </a:moveTo>
                  <a:lnTo>
                    <a:pt x="145" y="49"/>
                  </a:lnTo>
                  <a:lnTo>
                    <a:pt x="297" y="139"/>
                  </a:lnTo>
                  <a:lnTo>
                    <a:pt x="369" y="191"/>
                  </a:lnTo>
                  <a:lnTo>
                    <a:pt x="440" y="243"/>
                  </a:lnTo>
                  <a:lnTo>
                    <a:pt x="510" y="299"/>
                  </a:lnTo>
                  <a:lnTo>
                    <a:pt x="543" y="327"/>
                  </a:lnTo>
                  <a:lnTo>
                    <a:pt x="576" y="357"/>
                  </a:lnTo>
                  <a:lnTo>
                    <a:pt x="610" y="386"/>
                  </a:lnTo>
                  <a:lnTo>
                    <a:pt x="641" y="416"/>
                  </a:lnTo>
                  <a:lnTo>
                    <a:pt x="705" y="478"/>
                  </a:lnTo>
                  <a:lnTo>
                    <a:pt x="825" y="608"/>
                  </a:lnTo>
                  <a:lnTo>
                    <a:pt x="938" y="743"/>
                  </a:lnTo>
                  <a:lnTo>
                    <a:pt x="1042" y="886"/>
                  </a:lnTo>
                  <a:lnTo>
                    <a:pt x="1092" y="960"/>
                  </a:lnTo>
                  <a:lnTo>
                    <a:pt x="1139" y="1033"/>
                  </a:lnTo>
                  <a:lnTo>
                    <a:pt x="1186" y="1108"/>
                  </a:lnTo>
                  <a:lnTo>
                    <a:pt x="1231" y="1184"/>
                  </a:lnTo>
                  <a:lnTo>
                    <a:pt x="1274" y="1261"/>
                  </a:lnTo>
                  <a:lnTo>
                    <a:pt x="1355" y="1417"/>
                  </a:lnTo>
                  <a:lnTo>
                    <a:pt x="1430" y="1577"/>
                  </a:lnTo>
                  <a:lnTo>
                    <a:pt x="1467" y="1656"/>
                  </a:lnTo>
                  <a:lnTo>
                    <a:pt x="1535" y="1819"/>
                  </a:lnTo>
                  <a:lnTo>
                    <a:pt x="1595" y="1986"/>
                  </a:lnTo>
                  <a:lnTo>
                    <a:pt x="1647" y="2156"/>
                  </a:lnTo>
                  <a:lnTo>
                    <a:pt x="1671" y="2241"/>
                  </a:lnTo>
                  <a:lnTo>
                    <a:pt x="1691" y="2329"/>
                  </a:lnTo>
                  <a:lnTo>
                    <a:pt x="1723" y="2505"/>
                  </a:lnTo>
                  <a:lnTo>
                    <a:pt x="1734" y="2594"/>
                  </a:lnTo>
                  <a:lnTo>
                    <a:pt x="1742" y="2685"/>
                  </a:lnTo>
                  <a:lnTo>
                    <a:pt x="1744" y="2867"/>
                  </a:lnTo>
                  <a:lnTo>
                    <a:pt x="1740" y="2957"/>
                  </a:lnTo>
                  <a:lnTo>
                    <a:pt x="1731" y="3050"/>
                  </a:lnTo>
                  <a:lnTo>
                    <a:pt x="1698" y="3230"/>
                  </a:lnTo>
                  <a:lnTo>
                    <a:pt x="1674" y="3319"/>
                  </a:lnTo>
                  <a:lnTo>
                    <a:pt x="1660" y="3364"/>
                  </a:lnTo>
                  <a:lnTo>
                    <a:pt x="1627" y="3452"/>
                  </a:lnTo>
                  <a:lnTo>
                    <a:pt x="1607" y="3495"/>
                  </a:lnTo>
                  <a:lnTo>
                    <a:pt x="1566" y="3579"/>
                  </a:lnTo>
                  <a:lnTo>
                    <a:pt x="1517" y="3659"/>
                  </a:lnTo>
                  <a:lnTo>
                    <a:pt x="1465" y="3737"/>
                  </a:lnTo>
                  <a:lnTo>
                    <a:pt x="1343" y="3880"/>
                  </a:lnTo>
                  <a:lnTo>
                    <a:pt x="1203" y="4004"/>
                  </a:lnTo>
                  <a:lnTo>
                    <a:pt x="1087" y="4083"/>
                  </a:lnTo>
                  <a:lnTo>
                    <a:pt x="1005" y="4128"/>
                  </a:lnTo>
                  <a:lnTo>
                    <a:pt x="961" y="4148"/>
                  </a:lnTo>
                  <a:lnTo>
                    <a:pt x="919" y="4168"/>
                  </a:lnTo>
                  <a:lnTo>
                    <a:pt x="830" y="4200"/>
                  </a:lnTo>
                  <a:lnTo>
                    <a:pt x="785" y="4213"/>
                  </a:lnTo>
                  <a:lnTo>
                    <a:pt x="738" y="4224"/>
                  </a:lnTo>
                  <a:lnTo>
                    <a:pt x="646" y="4240"/>
                  </a:lnTo>
                  <a:lnTo>
                    <a:pt x="599" y="4245"/>
                  </a:lnTo>
                  <a:lnTo>
                    <a:pt x="552" y="4247"/>
                  </a:lnTo>
                  <a:lnTo>
                    <a:pt x="458" y="4245"/>
                  </a:lnTo>
                  <a:lnTo>
                    <a:pt x="365" y="4230"/>
                  </a:lnTo>
                  <a:lnTo>
                    <a:pt x="275" y="4207"/>
                  </a:lnTo>
                  <a:lnTo>
                    <a:pt x="232" y="4191"/>
                  </a:lnTo>
                  <a:lnTo>
                    <a:pt x="216" y="4183"/>
                  </a:lnTo>
                  <a:lnTo>
                    <a:pt x="203" y="4152"/>
                  </a:lnTo>
                  <a:lnTo>
                    <a:pt x="206" y="4135"/>
                  </a:lnTo>
                  <a:lnTo>
                    <a:pt x="213" y="4121"/>
                  </a:lnTo>
                  <a:lnTo>
                    <a:pt x="239" y="4106"/>
                  </a:lnTo>
                  <a:lnTo>
                    <a:pt x="253" y="4106"/>
                  </a:lnTo>
                  <a:lnTo>
                    <a:pt x="255" y="4106"/>
                  </a:lnTo>
                  <a:lnTo>
                    <a:pt x="295" y="4112"/>
                  </a:lnTo>
                  <a:lnTo>
                    <a:pt x="378" y="4116"/>
                  </a:lnTo>
                  <a:lnTo>
                    <a:pt x="459" y="4113"/>
                  </a:lnTo>
                  <a:lnTo>
                    <a:pt x="540" y="4103"/>
                  </a:lnTo>
                  <a:lnTo>
                    <a:pt x="657" y="4079"/>
                  </a:lnTo>
                  <a:lnTo>
                    <a:pt x="808" y="4021"/>
                  </a:lnTo>
                  <a:lnTo>
                    <a:pt x="879" y="3984"/>
                  </a:lnTo>
                  <a:lnTo>
                    <a:pt x="948" y="3943"/>
                  </a:lnTo>
                  <a:lnTo>
                    <a:pt x="1077" y="3848"/>
                  </a:lnTo>
                  <a:lnTo>
                    <a:pt x="1194" y="3737"/>
                  </a:lnTo>
                  <a:lnTo>
                    <a:pt x="1297" y="3613"/>
                  </a:lnTo>
                  <a:lnTo>
                    <a:pt x="1342" y="3547"/>
                  </a:lnTo>
                  <a:lnTo>
                    <a:pt x="1385" y="3479"/>
                  </a:lnTo>
                  <a:lnTo>
                    <a:pt x="1420" y="3407"/>
                  </a:lnTo>
                  <a:lnTo>
                    <a:pt x="1453" y="3335"/>
                  </a:lnTo>
                  <a:lnTo>
                    <a:pt x="1480" y="3259"/>
                  </a:lnTo>
                  <a:lnTo>
                    <a:pt x="1503" y="3181"/>
                  </a:lnTo>
                  <a:lnTo>
                    <a:pt x="1522" y="3102"/>
                  </a:lnTo>
                  <a:lnTo>
                    <a:pt x="1536" y="3021"/>
                  </a:lnTo>
                  <a:lnTo>
                    <a:pt x="1542" y="2980"/>
                  </a:lnTo>
                  <a:lnTo>
                    <a:pt x="1548" y="2940"/>
                  </a:lnTo>
                  <a:lnTo>
                    <a:pt x="1556" y="2858"/>
                  </a:lnTo>
                  <a:lnTo>
                    <a:pt x="1561" y="2692"/>
                  </a:lnTo>
                  <a:lnTo>
                    <a:pt x="1558" y="2609"/>
                  </a:lnTo>
                  <a:lnTo>
                    <a:pt x="1552" y="2525"/>
                  </a:lnTo>
                  <a:lnTo>
                    <a:pt x="1530" y="2358"/>
                  </a:lnTo>
                  <a:lnTo>
                    <a:pt x="1516" y="2276"/>
                  </a:lnTo>
                  <a:lnTo>
                    <a:pt x="1500" y="2192"/>
                  </a:lnTo>
                  <a:lnTo>
                    <a:pt x="1459" y="2026"/>
                  </a:lnTo>
                  <a:lnTo>
                    <a:pt x="1435" y="1946"/>
                  </a:lnTo>
                  <a:lnTo>
                    <a:pt x="1410" y="1863"/>
                  </a:lnTo>
                  <a:lnTo>
                    <a:pt x="1354" y="1702"/>
                  </a:lnTo>
                  <a:lnTo>
                    <a:pt x="1322" y="1621"/>
                  </a:lnTo>
                  <a:lnTo>
                    <a:pt x="1290" y="1542"/>
                  </a:lnTo>
                  <a:lnTo>
                    <a:pt x="1220" y="1385"/>
                  </a:lnTo>
                  <a:lnTo>
                    <a:pt x="1144" y="1232"/>
                  </a:lnTo>
                  <a:lnTo>
                    <a:pt x="1058" y="1082"/>
                  </a:lnTo>
                  <a:lnTo>
                    <a:pt x="1013" y="1009"/>
                  </a:lnTo>
                  <a:lnTo>
                    <a:pt x="967" y="937"/>
                  </a:lnTo>
                  <a:lnTo>
                    <a:pt x="918" y="866"/>
                  </a:lnTo>
                  <a:lnTo>
                    <a:pt x="893" y="831"/>
                  </a:lnTo>
                  <a:lnTo>
                    <a:pt x="867" y="797"/>
                  </a:lnTo>
                  <a:lnTo>
                    <a:pt x="843" y="762"/>
                  </a:lnTo>
                  <a:lnTo>
                    <a:pt x="815" y="729"/>
                  </a:lnTo>
                  <a:lnTo>
                    <a:pt x="762" y="663"/>
                  </a:lnTo>
                  <a:lnTo>
                    <a:pt x="705" y="598"/>
                  </a:lnTo>
                  <a:lnTo>
                    <a:pt x="646" y="536"/>
                  </a:lnTo>
                  <a:lnTo>
                    <a:pt x="585" y="475"/>
                  </a:lnTo>
                  <a:lnTo>
                    <a:pt x="523" y="416"/>
                  </a:lnTo>
                  <a:lnTo>
                    <a:pt x="391" y="307"/>
                  </a:lnTo>
                  <a:lnTo>
                    <a:pt x="251" y="209"/>
                  </a:lnTo>
                  <a:lnTo>
                    <a:pt x="103" y="122"/>
                  </a:lnTo>
                  <a:lnTo>
                    <a:pt x="28" y="85"/>
                  </a:lnTo>
                  <a:lnTo>
                    <a:pt x="26" y="83"/>
                  </a:lnTo>
                  <a:lnTo>
                    <a:pt x="10" y="75"/>
                  </a:lnTo>
                  <a:lnTo>
                    <a:pt x="0" y="41"/>
                  </a:lnTo>
                  <a:lnTo>
                    <a:pt x="4" y="26"/>
                  </a:lnTo>
                  <a:lnTo>
                    <a:pt x="15" y="10"/>
                  </a:lnTo>
                  <a:lnTo>
                    <a:pt x="46" y="0"/>
                  </a:lnTo>
                  <a:lnTo>
                    <a:pt x="64" y="5"/>
                  </a:lnTo>
                  <a:lnTo>
                    <a:pt x="65" y="5"/>
                  </a:lnTo>
                  <a:lnTo>
                    <a:pt x="67" y="5"/>
                  </a:lnTo>
                  <a:close/>
                </a:path>
              </a:pathLst>
            </a:custGeom>
            <a:solidFill>
              <a:srgbClr val="040606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70" name="Google Shape;470;p80"/>
            <p:cNvSpPr/>
            <p:nvPr/>
          </p:nvSpPr>
          <p:spPr>
            <a:xfrm>
              <a:off x="2631" y="1214"/>
              <a:ext cx="189" cy="208"/>
            </a:xfrm>
            <a:custGeom>
              <a:rect b="b" l="l" r="r" t="t"/>
              <a:pathLst>
                <a:path extrusionOk="0" h="623" w="566">
                  <a:moveTo>
                    <a:pt x="523" y="88"/>
                  </a:moveTo>
                  <a:lnTo>
                    <a:pt x="466" y="91"/>
                  </a:lnTo>
                  <a:lnTo>
                    <a:pt x="411" y="97"/>
                  </a:lnTo>
                  <a:lnTo>
                    <a:pt x="355" y="104"/>
                  </a:lnTo>
                  <a:lnTo>
                    <a:pt x="300" y="112"/>
                  </a:lnTo>
                  <a:lnTo>
                    <a:pt x="232" y="125"/>
                  </a:lnTo>
                  <a:lnTo>
                    <a:pt x="165" y="141"/>
                  </a:lnTo>
                  <a:lnTo>
                    <a:pt x="187" y="200"/>
                  </a:lnTo>
                  <a:lnTo>
                    <a:pt x="221" y="293"/>
                  </a:lnTo>
                  <a:lnTo>
                    <a:pt x="242" y="344"/>
                  </a:lnTo>
                  <a:lnTo>
                    <a:pt x="256" y="396"/>
                  </a:lnTo>
                  <a:lnTo>
                    <a:pt x="269" y="471"/>
                  </a:lnTo>
                  <a:lnTo>
                    <a:pt x="276" y="516"/>
                  </a:lnTo>
                  <a:lnTo>
                    <a:pt x="285" y="526"/>
                  </a:lnTo>
                  <a:lnTo>
                    <a:pt x="295" y="548"/>
                  </a:lnTo>
                  <a:lnTo>
                    <a:pt x="295" y="572"/>
                  </a:lnTo>
                  <a:lnTo>
                    <a:pt x="287" y="595"/>
                  </a:lnTo>
                  <a:lnTo>
                    <a:pt x="278" y="605"/>
                  </a:lnTo>
                  <a:lnTo>
                    <a:pt x="269" y="613"/>
                  </a:lnTo>
                  <a:lnTo>
                    <a:pt x="248" y="623"/>
                  </a:lnTo>
                  <a:lnTo>
                    <a:pt x="224" y="623"/>
                  </a:lnTo>
                  <a:lnTo>
                    <a:pt x="201" y="615"/>
                  </a:lnTo>
                  <a:lnTo>
                    <a:pt x="193" y="608"/>
                  </a:lnTo>
                  <a:lnTo>
                    <a:pt x="152" y="574"/>
                  </a:lnTo>
                  <a:lnTo>
                    <a:pt x="127" y="551"/>
                  </a:lnTo>
                  <a:lnTo>
                    <a:pt x="87" y="500"/>
                  </a:lnTo>
                  <a:lnTo>
                    <a:pt x="71" y="473"/>
                  </a:lnTo>
                  <a:lnTo>
                    <a:pt x="56" y="444"/>
                  </a:lnTo>
                  <a:lnTo>
                    <a:pt x="35" y="383"/>
                  </a:lnTo>
                  <a:lnTo>
                    <a:pt x="26" y="353"/>
                  </a:lnTo>
                  <a:lnTo>
                    <a:pt x="10" y="291"/>
                  </a:lnTo>
                  <a:lnTo>
                    <a:pt x="0" y="164"/>
                  </a:lnTo>
                  <a:lnTo>
                    <a:pt x="1" y="102"/>
                  </a:lnTo>
                  <a:lnTo>
                    <a:pt x="1" y="78"/>
                  </a:lnTo>
                  <a:lnTo>
                    <a:pt x="3" y="65"/>
                  </a:lnTo>
                  <a:lnTo>
                    <a:pt x="13" y="45"/>
                  </a:lnTo>
                  <a:lnTo>
                    <a:pt x="29" y="29"/>
                  </a:lnTo>
                  <a:lnTo>
                    <a:pt x="51" y="22"/>
                  </a:lnTo>
                  <a:lnTo>
                    <a:pt x="62" y="20"/>
                  </a:lnTo>
                  <a:lnTo>
                    <a:pt x="64" y="20"/>
                  </a:lnTo>
                  <a:lnTo>
                    <a:pt x="65" y="20"/>
                  </a:lnTo>
                  <a:lnTo>
                    <a:pt x="122" y="25"/>
                  </a:lnTo>
                  <a:lnTo>
                    <a:pt x="178" y="26"/>
                  </a:lnTo>
                  <a:lnTo>
                    <a:pt x="235" y="26"/>
                  </a:lnTo>
                  <a:lnTo>
                    <a:pt x="290" y="25"/>
                  </a:lnTo>
                  <a:lnTo>
                    <a:pt x="346" y="22"/>
                  </a:lnTo>
                  <a:lnTo>
                    <a:pt x="402" y="16"/>
                  </a:lnTo>
                  <a:lnTo>
                    <a:pt x="457" y="10"/>
                  </a:lnTo>
                  <a:lnTo>
                    <a:pt x="512" y="1"/>
                  </a:lnTo>
                  <a:lnTo>
                    <a:pt x="531" y="0"/>
                  </a:lnTo>
                  <a:lnTo>
                    <a:pt x="559" y="19"/>
                  </a:lnTo>
                  <a:lnTo>
                    <a:pt x="565" y="36"/>
                  </a:lnTo>
                  <a:lnTo>
                    <a:pt x="566" y="53"/>
                  </a:lnTo>
                  <a:lnTo>
                    <a:pt x="547" y="82"/>
                  </a:lnTo>
                  <a:lnTo>
                    <a:pt x="530" y="88"/>
                  </a:lnTo>
                  <a:lnTo>
                    <a:pt x="525" y="88"/>
                  </a:lnTo>
                  <a:lnTo>
                    <a:pt x="523" y="88"/>
                  </a:lnTo>
                  <a:close/>
                </a:path>
              </a:pathLst>
            </a:custGeom>
            <a:solidFill>
              <a:srgbClr val="040606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</p:spTree>
  </p:cSld>
  <p:clrMapOvr>
    <a:masterClrMapping/>
  </p:clrMapOvr>
  <p:extLst>
    <p:ext uri="{DCECCB84-F9BA-43D5-87BE-67443E8EF086}">
      <p15:sldGuideLst>
        <p15:guide id="1" orient="horz" pos="1320">
          <p15:clr>
            <a:srgbClr val="FBAE40"/>
          </p15:clr>
        </p15:guide>
        <p15:guide id="2" pos="4488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se study (4 of 4)">
  <p:cSld name="Case study (4 of 4)"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81"/>
          <p:cNvSpPr txBox="1"/>
          <p:nvPr>
            <p:ph idx="1" type="body"/>
          </p:nvPr>
        </p:nvSpPr>
        <p:spPr>
          <a:xfrm>
            <a:off x="6305780" y="599090"/>
            <a:ext cx="1104900" cy="1197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00A85D"/>
              </a:buClr>
              <a:buSzPts val="19900"/>
              <a:buNone/>
              <a:defRPr sz="19900">
                <a:solidFill>
                  <a:srgbClr val="00A85D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73" name="Google Shape;473;p81"/>
          <p:cNvSpPr txBox="1"/>
          <p:nvPr>
            <p:ph idx="2" type="body"/>
          </p:nvPr>
        </p:nvSpPr>
        <p:spPr>
          <a:xfrm rot="10800000">
            <a:off x="10354185" y="5480094"/>
            <a:ext cx="1104900" cy="1197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00A85D"/>
              </a:buClr>
              <a:buSzPts val="19900"/>
              <a:buNone/>
              <a:defRPr sz="19900">
                <a:solidFill>
                  <a:srgbClr val="00A85D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74" name="Google Shape;474;p81"/>
          <p:cNvSpPr txBox="1"/>
          <p:nvPr>
            <p:ph idx="3" type="body"/>
          </p:nvPr>
        </p:nvSpPr>
        <p:spPr>
          <a:xfrm>
            <a:off x="6305550" y="5011738"/>
            <a:ext cx="5214256" cy="34766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3302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―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75" name="Google Shape;475;p81"/>
          <p:cNvSpPr txBox="1"/>
          <p:nvPr>
            <p:ph idx="4" type="body"/>
          </p:nvPr>
        </p:nvSpPr>
        <p:spPr>
          <a:xfrm>
            <a:off x="6305550" y="2110789"/>
            <a:ext cx="5214257" cy="270084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76" name="Google Shape;476;p81"/>
          <p:cNvSpPr txBox="1"/>
          <p:nvPr/>
        </p:nvSpPr>
        <p:spPr>
          <a:xfrm>
            <a:off x="557870" y="4060617"/>
            <a:ext cx="2136592" cy="149774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tl" dir="2700000" dist="127000">
              <a:srgbClr val="000000"/>
            </a:outerShdw>
          </a:effectLst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600"/>
              <a:buFont typeface="Calibri"/>
              <a:buNone/>
            </a:pPr>
            <a:r>
              <a:rPr b="0" i="0" lang="en-GB" sz="1600" u="none" cap="none" strike="noStrike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/>
          </a:p>
        </p:txBody>
      </p:sp>
      <p:sp>
        <p:nvSpPr>
          <p:cNvPr id="477" name="Google Shape;477;p81"/>
          <p:cNvSpPr txBox="1"/>
          <p:nvPr/>
        </p:nvSpPr>
        <p:spPr>
          <a:xfrm>
            <a:off x="3224788" y="4060617"/>
            <a:ext cx="2136592" cy="149774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tl" dir="2700000" dist="127000">
              <a:srgbClr val="000000"/>
            </a:outerShdw>
          </a:effectLst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600"/>
              <a:buFont typeface="Calibri"/>
              <a:buNone/>
            </a:pPr>
            <a:r>
              <a:rPr b="0" i="0" lang="en-GB" sz="1600" u="none" cap="none" strike="noStrike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/>
          </a:p>
        </p:txBody>
      </p:sp>
      <p:sp>
        <p:nvSpPr>
          <p:cNvPr id="478" name="Google Shape;478;p81"/>
          <p:cNvSpPr txBox="1"/>
          <p:nvPr>
            <p:ph idx="5" type="body"/>
          </p:nvPr>
        </p:nvSpPr>
        <p:spPr>
          <a:xfrm>
            <a:off x="569656" y="4912546"/>
            <a:ext cx="2124332" cy="4460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79" name="Google Shape;479;p81"/>
          <p:cNvSpPr txBox="1"/>
          <p:nvPr>
            <p:ph idx="6" type="body"/>
          </p:nvPr>
        </p:nvSpPr>
        <p:spPr>
          <a:xfrm>
            <a:off x="3243488" y="4912546"/>
            <a:ext cx="2124332" cy="4460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0" name="Google Shape;480;p81"/>
          <p:cNvSpPr txBox="1"/>
          <p:nvPr/>
        </p:nvSpPr>
        <p:spPr>
          <a:xfrm>
            <a:off x="557870" y="2110788"/>
            <a:ext cx="2140412" cy="149774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tl" dir="2700000" dist="127000">
              <a:srgbClr val="000000"/>
            </a:outerShdw>
          </a:effectLst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600"/>
              <a:buFont typeface="Calibri"/>
              <a:buNone/>
            </a:pPr>
            <a:r>
              <a:rPr b="0" i="0" lang="en-GB" sz="1600" u="none" cap="none" strike="noStrike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/>
          </a:p>
        </p:txBody>
      </p:sp>
      <p:sp>
        <p:nvSpPr>
          <p:cNvPr id="481" name="Google Shape;481;p81"/>
          <p:cNvSpPr txBox="1"/>
          <p:nvPr/>
        </p:nvSpPr>
        <p:spPr>
          <a:xfrm>
            <a:off x="3223523" y="2110788"/>
            <a:ext cx="2140412" cy="149774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tl" dir="2700000" dist="127000">
              <a:srgbClr val="000000"/>
            </a:outerShdw>
          </a:effectLst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600"/>
              <a:buFont typeface="Calibri"/>
              <a:buNone/>
            </a:pPr>
            <a:r>
              <a:rPr b="0" i="0" lang="en-GB" sz="1600" u="none" cap="none" strike="noStrike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/>
          </a:p>
        </p:txBody>
      </p:sp>
      <p:sp>
        <p:nvSpPr>
          <p:cNvPr id="482" name="Google Shape;482;p81"/>
          <p:cNvSpPr txBox="1"/>
          <p:nvPr>
            <p:ph idx="7" type="body"/>
          </p:nvPr>
        </p:nvSpPr>
        <p:spPr>
          <a:xfrm>
            <a:off x="569656" y="2970235"/>
            <a:ext cx="2124332" cy="4460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3" name="Google Shape;483;p81"/>
          <p:cNvSpPr txBox="1"/>
          <p:nvPr>
            <p:ph idx="8" type="body"/>
          </p:nvPr>
        </p:nvSpPr>
        <p:spPr>
          <a:xfrm>
            <a:off x="3243488" y="2970235"/>
            <a:ext cx="2124332" cy="4460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4" name="Google Shape;484;p81"/>
          <p:cNvSpPr txBox="1"/>
          <p:nvPr>
            <p:ph idx="9" type="body"/>
          </p:nvPr>
        </p:nvSpPr>
        <p:spPr>
          <a:xfrm>
            <a:off x="569656" y="4268100"/>
            <a:ext cx="2124332" cy="4460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5" name="Google Shape;485;p81"/>
          <p:cNvSpPr txBox="1"/>
          <p:nvPr>
            <p:ph idx="13" type="body"/>
          </p:nvPr>
        </p:nvSpPr>
        <p:spPr>
          <a:xfrm>
            <a:off x="3230876" y="4268100"/>
            <a:ext cx="2124332" cy="4460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6" name="Google Shape;486;p81"/>
          <p:cNvSpPr txBox="1"/>
          <p:nvPr>
            <p:ph idx="14" type="body"/>
          </p:nvPr>
        </p:nvSpPr>
        <p:spPr>
          <a:xfrm>
            <a:off x="569656" y="2338400"/>
            <a:ext cx="2124332" cy="4460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7" name="Google Shape;487;p81"/>
          <p:cNvSpPr txBox="1"/>
          <p:nvPr>
            <p:ph idx="12" type="sldNum"/>
          </p:nvPr>
        </p:nvSpPr>
        <p:spPr>
          <a:xfrm>
            <a:off x="11658851" y="6510171"/>
            <a:ext cx="533149" cy="172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88" name="Google Shape;488;p81"/>
          <p:cNvSpPr txBox="1"/>
          <p:nvPr>
            <p:ph type="title"/>
          </p:nvPr>
        </p:nvSpPr>
        <p:spPr>
          <a:xfrm>
            <a:off x="530578" y="1090613"/>
            <a:ext cx="5565421" cy="5990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9" name="Google Shape;489;p81"/>
          <p:cNvSpPr txBox="1"/>
          <p:nvPr>
            <p:ph idx="15" type="body"/>
          </p:nvPr>
        </p:nvSpPr>
        <p:spPr>
          <a:xfrm>
            <a:off x="522288" y="696913"/>
            <a:ext cx="2582157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490" name="Google Shape;490;p81"/>
          <p:cNvPicPr preferRelativeResize="0"/>
          <p:nvPr/>
        </p:nvPicPr>
        <p:blipFill rotWithShape="1">
          <a:blip r:embed="rId2">
            <a:alphaModFix/>
          </a:blip>
          <a:srcRect b="46246" l="84918" r="331" t="26633"/>
          <a:stretch/>
        </p:blipFill>
        <p:spPr>
          <a:xfrm>
            <a:off x="10539413" y="-19598"/>
            <a:ext cx="1652587" cy="1709605"/>
          </a:xfrm>
          <a:prstGeom prst="rect">
            <a:avLst/>
          </a:prstGeom>
          <a:noFill/>
          <a:ln>
            <a:noFill/>
          </a:ln>
        </p:spPr>
      </p:pic>
      <p:sp>
        <p:nvSpPr>
          <p:cNvPr id="491" name="Google Shape;491;p81"/>
          <p:cNvSpPr txBox="1"/>
          <p:nvPr>
            <p:ph idx="16" type="body"/>
          </p:nvPr>
        </p:nvSpPr>
        <p:spPr>
          <a:xfrm>
            <a:off x="3230876" y="2338400"/>
            <a:ext cx="2124332" cy="4460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ase study (4 of 4)">
  <p:cSld name="3_Case study (4 of 4)"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82"/>
          <p:cNvSpPr txBox="1"/>
          <p:nvPr>
            <p:ph idx="12" type="sldNum"/>
          </p:nvPr>
        </p:nvSpPr>
        <p:spPr>
          <a:xfrm>
            <a:off x="11658851" y="6510171"/>
            <a:ext cx="533149" cy="172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94" name="Google Shape;494;p82"/>
          <p:cNvSpPr txBox="1"/>
          <p:nvPr>
            <p:ph type="title"/>
          </p:nvPr>
        </p:nvSpPr>
        <p:spPr>
          <a:xfrm>
            <a:off x="530578" y="1090613"/>
            <a:ext cx="5565421" cy="5990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5" name="Google Shape;495;p82"/>
          <p:cNvSpPr txBox="1"/>
          <p:nvPr>
            <p:ph idx="1" type="body"/>
          </p:nvPr>
        </p:nvSpPr>
        <p:spPr>
          <a:xfrm>
            <a:off x="522288" y="696913"/>
            <a:ext cx="2582157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496" name="Google Shape;496;p82"/>
          <p:cNvPicPr preferRelativeResize="0"/>
          <p:nvPr/>
        </p:nvPicPr>
        <p:blipFill rotWithShape="1">
          <a:blip r:embed="rId2">
            <a:alphaModFix/>
          </a:blip>
          <a:srcRect b="46246" l="84918" r="331" t="26633"/>
          <a:stretch/>
        </p:blipFill>
        <p:spPr>
          <a:xfrm>
            <a:off x="10539413" y="-19598"/>
            <a:ext cx="1652587" cy="1709605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p82"/>
          <p:cNvSpPr/>
          <p:nvPr>
            <p:ph idx="2" type="pic"/>
          </p:nvPr>
        </p:nvSpPr>
        <p:spPr>
          <a:xfrm>
            <a:off x="570090" y="2177518"/>
            <a:ext cx="1422398" cy="598487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498" name="Google Shape;498;p82"/>
          <p:cNvSpPr/>
          <p:nvPr>
            <p:ph idx="3" type="pic"/>
          </p:nvPr>
        </p:nvSpPr>
        <p:spPr>
          <a:xfrm>
            <a:off x="2174993" y="2177518"/>
            <a:ext cx="1422398" cy="598487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499" name="Google Shape;499;p82"/>
          <p:cNvSpPr/>
          <p:nvPr>
            <p:ph idx="4" type="pic"/>
          </p:nvPr>
        </p:nvSpPr>
        <p:spPr>
          <a:xfrm>
            <a:off x="3779896" y="2177518"/>
            <a:ext cx="1422398" cy="598487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500" name="Google Shape;500;p82"/>
          <p:cNvSpPr/>
          <p:nvPr>
            <p:ph idx="5" type="pic"/>
          </p:nvPr>
        </p:nvSpPr>
        <p:spPr>
          <a:xfrm>
            <a:off x="5384799" y="2177518"/>
            <a:ext cx="1422398" cy="598487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501" name="Google Shape;501;p82"/>
          <p:cNvSpPr/>
          <p:nvPr>
            <p:ph idx="6" type="pic"/>
          </p:nvPr>
        </p:nvSpPr>
        <p:spPr>
          <a:xfrm>
            <a:off x="6989702" y="2177518"/>
            <a:ext cx="1422398" cy="598487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502" name="Google Shape;502;p82"/>
          <p:cNvSpPr/>
          <p:nvPr>
            <p:ph idx="7" type="pic"/>
          </p:nvPr>
        </p:nvSpPr>
        <p:spPr>
          <a:xfrm>
            <a:off x="8594605" y="2177518"/>
            <a:ext cx="1422398" cy="598487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503" name="Google Shape;503;p82"/>
          <p:cNvSpPr/>
          <p:nvPr>
            <p:ph idx="8" type="pic"/>
          </p:nvPr>
        </p:nvSpPr>
        <p:spPr>
          <a:xfrm>
            <a:off x="10199508" y="2177517"/>
            <a:ext cx="1422398" cy="598487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504" name="Google Shape;504;p82"/>
          <p:cNvSpPr txBox="1"/>
          <p:nvPr>
            <p:ph idx="9" type="body"/>
          </p:nvPr>
        </p:nvSpPr>
        <p:spPr>
          <a:xfrm>
            <a:off x="569913" y="3056900"/>
            <a:ext cx="1422400" cy="24561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5" name="Google Shape;505;p82"/>
          <p:cNvSpPr txBox="1"/>
          <p:nvPr>
            <p:ph idx="13" type="body"/>
          </p:nvPr>
        </p:nvSpPr>
        <p:spPr>
          <a:xfrm>
            <a:off x="2174846" y="3056900"/>
            <a:ext cx="1422400" cy="24561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6" name="Google Shape;506;p82"/>
          <p:cNvSpPr txBox="1"/>
          <p:nvPr>
            <p:ph idx="14" type="body"/>
          </p:nvPr>
        </p:nvSpPr>
        <p:spPr>
          <a:xfrm>
            <a:off x="3779779" y="3056900"/>
            <a:ext cx="1422400" cy="24561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7" name="Google Shape;507;p82"/>
          <p:cNvSpPr txBox="1"/>
          <p:nvPr>
            <p:ph idx="15" type="body"/>
          </p:nvPr>
        </p:nvSpPr>
        <p:spPr>
          <a:xfrm>
            <a:off x="5384712" y="3056900"/>
            <a:ext cx="1422400" cy="24561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8" name="Google Shape;508;p82"/>
          <p:cNvSpPr txBox="1"/>
          <p:nvPr>
            <p:ph idx="16" type="body"/>
          </p:nvPr>
        </p:nvSpPr>
        <p:spPr>
          <a:xfrm>
            <a:off x="6989645" y="3056900"/>
            <a:ext cx="1422400" cy="24561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9" name="Google Shape;509;p82"/>
          <p:cNvSpPr txBox="1"/>
          <p:nvPr>
            <p:ph idx="17" type="body"/>
          </p:nvPr>
        </p:nvSpPr>
        <p:spPr>
          <a:xfrm>
            <a:off x="8594578" y="3056900"/>
            <a:ext cx="1422400" cy="24561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10" name="Google Shape;510;p82"/>
          <p:cNvSpPr txBox="1"/>
          <p:nvPr>
            <p:ph idx="18" type="body"/>
          </p:nvPr>
        </p:nvSpPr>
        <p:spPr>
          <a:xfrm>
            <a:off x="10199510" y="3056900"/>
            <a:ext cx="1422400" cy="24561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">
  <p:cSld name="Table"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83"/>
          <p:cNvSpPr txBox="1"/>
          <p:nvPr>
            <p:ph idx="1" type="body"/>
          </p:nvPr>
        </p:nvSpPr>
        <p:spPr>
          <a:xfrm>
            <a:off x="557872" y="1946521"/>
            <a:ext cx="8184640" cy="6347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―"/>
              <a:defRPr/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13" name="Google Shape;513;p83"/>
          <p:cNvSpPr txBox="1"/>
          <p:nvPr>
            <p:ph type="title"/>
          </p:nvPr>
        </p:nvSpPr>
        <p:spPr>
          <a:xfrm>
            <a:off x="557872" y="696381"/>
            <a:ext cx="8184640" cy="12501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4" name="Google Shape;514;p83"/>
          <p:cNvSpPr txBox="1"/>
          <p:nvPr>
            <p:ph idx="12" type="sldNum"/>
          </p:nvPr>
        </p:nvSpPr>
        <p:spPr>
          <a:xfrm>
            <a:off x="11658851" y="6510171"/>
            <a:ext cx="533149" cy="172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p">
  <p:cSld name="Map"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84"/>
          <p:cNvSpPr txBox="1"/>
          <p:nvPr>
            <p:ph idx="1" type="body"/>
          </p:nvPr>
        </p:nvSpPr>
        <p:spPr>
          <a:xfrm>
            <a:off x="557872" y="1946521"/>
            <a:ext cx="2628090" cy="37516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―"/>
              <a:defRPr/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17" name="Google Shape;517;p84"/>
          <p:cNvSpPr txBox="1"/>
          <p:nvPr>
            <p:ph type="title"/>
          </p:nvPr>
        </p:nvSpPr>
        <p:spPr>
          <a:xfrm>
            <a:off x="557872" y="696381"/>
            <a:ext cx="2628090" cy="12501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8" name="Google Shape;518;p84"/>
          <p:cNvSpPr txBox="1"/>
          <p:nvPr>
            <p:ph idx="12" type="sldNum"/>
          </p:nvPr>
        </p:nvSpPr>
        <p:spPr>
          <a:xfrm>
            <a:off x="11658851" y="6510171"/>
            <a:ext cx="533149" cy="172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ogos">
  <p:cSld name="Logos"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85"/>
          <p:cNvSpPr/>
          <p:nvPr/>
        </p:nvSpPr>
        <p:spPr>
          <a:xfrm>
            <a:off x="557873" y="2075756"/>
            <a:ext cx="2073505" cy="1670146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21" name="Google Shape;521;p85"/>
          <p:cNvSpPr/>
          <p:nvPr/>
        </p:nvSpPr>
        <p:spPr>
          <a:xfrm>
            <a:off x="2807586" y="2075756"/>
            <a:ext cx="2073505" cy="1670146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22" name="Google Shape;522;p85"/>
          <p:cNvSpPr/>
          <p:nvPr/>
        </p:nvSpPr>
        <p:spPr>
          <a:xfrm>
            <a:off x="5057299" y="2075756"/>
            <a:ext cx="2073505" cy="1670146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23" name="Google Shape;523;p85"/>
          <p:cNvSpPr/>
          <p:nvPr/>
        </p:nvSpPr>
        <p:spPr>
          <a:xfrm>
            <a:off x="7307012" y="2075756"/>
            <a:ext cx="2073505" cy="1670146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24" name="Google Shape;524;p85"/>
          <p:cNvSpPr/>
          <p:nvPr/>
        </p:nvSpPr>
        <p:spPr>
          <a:xfrm>
            <a:off x="9556726" y="2075756"/>
            <a:ext cx="2073505" cy="1670146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25" name="Google Shape;525;p85"/>
          <p:cNvSpPr/>
          <p:nvPr/>
        </p:nvSpPr>
        <p:spPr>
          <a:xfrm>
            <a:off x="557873" y="4066796"/>
            <a:ext cx="2073505" cy="1670146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26" name="Google Shape;526;p85"/>
          <p:cNvSpPr/>
          <p:nvPr/>
        </p:nvSpPr>
        <p:spPr>
          <a:xfrm>
            <a:off x="2807586" y="4066796"/>
            <a:ext cx="2073505" cy="1670146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27" name="Google Shape;527;p85"/>
          <p:cNvSpPr/>
          <p:nvPr/>
        </p:nvSpPr>
        <p:spPr>
          <a:xfrm>
            <a:off x="5057299" y="4066796"/>
            <a:ext cx="2073505" cy="1670146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28" name="Google Shape;528;p85"/>
          <p:cNvSpPr/>
          <p:nvPr/>
        </p:nvSpPr>
        <p:spPr>
          <a:xfrm>
            <a:off x="7307012" y="4066796"/>
            <a:ext cx="2073505" cy="1670146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29" name="Google Shape;529;p85"/>
          <p:cNvSpPr/>
          <p:nvPr/>
        </p:nvSpPr>
        <p:spPr>
          <a:xfrm>
            <a:off x="9556726" y="4066796"/>
            <a:ext cx="2073505" cy="1670146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30" name="Google Shape;530;p85"/>
          <p:cNvSpPr txBox="1"/>
          <p:nvPr>
            <p:ph idx="1" type="body"/>
          </p:nvPr>
        </p:nvSpPr>
        <p:spPr>
          <a:xfrm>
            <a:off x="557872" y="1411014"/>
            <a:ext cx="11072358" cy="6647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31" name="Google Shape;531;p85"/>
          <p:cNvSpPr txBox="1"/>
          <p:nvPr>
            <p:ph type="title"/>
          </p:nvPr>
        </p:nvSpPr>
        <p:spPr>
          <a:xfrm>
            <a:off x="557871" y="696381"/>
            <a:ext cx="11072359" cy="7146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2" name="Google Shape;532;p85"/>
          <p:cNvSpPr txBox="1"/>
          <p:nvPr>
            <p:ph idx="12" type="sldNum"/>
          </p:nvPr>
        </p:nvSpPr>
        <p:spPr>
          <a:xfrm>
            <a:off x="11658851" y="6510171"/>
            <a:ext cx="533149" cy="172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33" name="Google Shape;533;p85"/>
          <p:cNvSpPr/>
          <p:nvPr>
            <p:ph idx="2" type="pic"/>
          </p:nvPr>
        </p:nvSpPr>
        <p:spPr>
          <a:xfrm>
            <a:off x="749561" y="2226582"/>
            <a:ext cx="1690166" cy="1360410"/>
          </a:xfrm>
          <a:prstGeom prst="rect">
            <a:avLst/>
          </a:prstGeom>
          <a:noFill/>
          <a:ln>
            <a:noFill/>
          </a:ln>
        </p:spPr>
      </p:sp>
      <p:sp>
        <p:nvSpPr>
          <p:cNvPr id="534" name="Google Shape;534;p85"/>
          <p:cNvSpPr/>
          <p:nvPr>
            <p:ph idx="3" type="pic"/>
          </p:nvPr>
        </p:nvSpPr>
        <p:spPr>
          <a:xfrm>
            <a:off x="2999100" y="2226582"/>
            <a:ext cx="1690166" cy="1360410"/>
          </a:xfrm>
          <a:prstGeom prst="rect">
            <a:avLst/>
          </a:prstGeom>
          <a:noFill/>
          <a:ln>
            <a:noFill/>
          </a:ln>
        </p:spPr>
      </p:sp>
      <p:sp>
        <p:nvSpPr>
          <p:cNvPr id="535" name="Google Shape;535;p85"/>
          <p:cNvSpPr/>
          <p:nvPr>
            <p:ph idx="4" type="pic"/>
          </p:nvPr>
        </p:nvSpPr>
        <p:spPr>
          <a:xfrm>
            <a:off x="5248639" y="2226582"/>
            <a:ext cx="1690166" cy="1360410"/>
          </a:xfrm>
          <a:prstGeom prst="rect">
            <a:avLst/>
          </a:prstGeom>
          <a:noFill/>
          <a:ln>
            <a:noFill/>
          </a:ln>
        </p:spPr>
      </p:sp>
      <p:sp>
        <p:nvSpPr>
          <p:cNvPr id="536" name="Google Shape;536;p85"/>
          <p:cNvSpPr/>
          <p:nvPr>
            <p:ph idx="5" type="pic"/>
          </p:nvPr>
        </p:nvSpPr>
        <p:spPr>
          <a:xfrm>
            <a:off x="7498178" y="2226582"/>
            <a:ext cx="1690166" cy="1360410"/>
          </a:xfrm>
          <a:prstGeom prst="rect">
            <a:avLst/>
          </a:prstGeom>
          <a:noFill/>
          <a:ln>
            <a:noFill/>
          </a:ln>
        </p:spPr>
      </p:sp>
      <p:sp>
        <p:nvSpPr>
          <p:cNvPr id="537" name="Google Shape;537;p85"/>
          <p:cNvSpPr/>
          <p:nvPr>
            <p:ph idx="6" type="pic"/>
          </p:nvPr>
        </p:nvSpPr>
        <p:spPr>
          <a:xfrm>
            <a:off x="9747717" y="2226582"/>
            <a:ext cx="1690166" cy="1360410"/>
          </a:xfrm>
          <a:prstGeom prst="rect">
            <a:avLst/>
          </a:prstGeom>
          <a:noFill/>
          <a:ln>
            <a:noFill/>
          </a:ln>
        </p:spPr>
      </p:sp>
      <p:sp>
        <p:nvSpPr>
          <p:cNvPr id="538" name="Google Shape;538;p85"/>
          <p:cNvSpPr/>
          <p:nvPr>
            <p:ph idx="7" type="pic"/>
          </p:nvPr>
        </p:nvSpPr>
        <p:spPr>
          <a:xfrm>
            <a:off x="749561" y="4213037"/>
            <a:ext cx="1690166" cy="1360410"/>
          </a:xfrm>
          <a:prstGeom prst="rect">
            <a:avLst/>
          </a:prstGeom>
          <a:noFill/>
          <a:ln>
            <a:noFill/>
          </a:ln>
        </p:spPr>
      </p:sp>
      <p:sp>
        <p:nvSpPr>
          <p:cNvPr id="539" name="Google Shape;539;p85"/>
          <p:cNvSpPr/>
          <p:nvPr>
            <p:ph idx="8" type="pic"/>
          </p:nvPr>
        </p:nvSpPr>
        <p:spPr>
          <a:xfrm>
            <a:off x="2999100" y="4213037"/>
            <a:ext cx="1690166" cy="1360410"/>
          </a:xfrm>
          <a:prstGeom prst="rect">
            <a:avLst/>
          </a:prstGeom>
          <a:noFill/>
          <a:ln>
            <a:noFill/>
          </a:ln>
        </p:spPr>
      </p:sp>
      <p:sp>
        <p:nvSpPr>
          <p:cNvPr id="540" name="Google Shape;540;p85"/>
          <p:cNvSpPr/>
          <p:nvPr>
            <p:ph idx="9" type="pic"/>
          </p:nvPr>
        </p:nvSpPr>
        <p:spPr>
          <a:xfrm>
            <a:off x="5248639" y="4213037"/>
            <a:ext cx="1690166" cy="1360410"/>
          </a:xfrm>
          <a:prstGeom prst="rect">
            <a:avLst/>
          </a:prstGeom>
          <a:noFill/>
          <a:ln>
            <a:noFill/>
          </a:ln>
        </p:spPr>
      </p:sp>
      <p:sp>
        <p:nvSpPr>
          <p:cNvPr id="541" name="Google Shape;541;p85"/>
          <p:cNvSpPr/>
          <p:nvPr>
            <p:ph idx="13" type="pic"/>
          </p:nvPr>
        </p:nvSpPr>
        <p:spPr>
          <a:xfrm>
            <a:off x="7498178" y="4213037"/>
            <a:ext cx="1690166" cy="1360410"/>
          </a:xfrm>
          <a:prstGeom prst="rect">
            <a:avLst/>
          </a:prstGeom>
          <a:noFill/>
          <a:ln>
            <a:noFill/>
          </a:ln>
        </p:spPr>
      </p:sp>
      <p:sp>
        <p:nvSpPr>
          <p:cNvPr id="542" name="Google Shape;542;p85"/>
          <p:cNvSpPr/>
          <p:nvPr>
            <p:ph idx="14" type="pic"/>
          </p:nvPr>
        </p:nvSpPr>
        <p:spPr>
          <a:xfrm>
            <a:off x="9747717" y="4213037"/>
            <a:ext cx="1690166" cy="136041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fographic">
  <p:cSld name="Infographic"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86"/>
          <p:cNvSpPr txBox="1"/>
          <p:nvPr>
            <p:ph idx="1" type="body"/>
          </p:nvPr>
        </p:nvSpPr>
        <p:spPr>
          <a:xfrm>
            <a:off x="4116388" y="1803178"/>
            <a:ext cx="1901825" cy="1901825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45" name="Google Shape;545;p86"/>
          <p:cNvSpPr txBox="1"/>
          <p:nvPr>
            <p:ph idx="2" type="body"/>
          </p:nvPr>
        </p:nvSpPr>
        <p:spPr>
          <a:xfrm>
            <a:off x="6143662" y="1803178"/>
            <a:ext cx="1901825" cy="1901825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46" name="Google Shape;546;p86"/>
          <p:cNvSpPr txBox="1"/>
          <p:nvPr>
            <p:ph idx="3" type="body"/>
          </p:nvPr>
        </p:nvSpPr>
        <p:spPr>
          <a:xfrm>
            <a:off x="8185113" y="1803178"/>
            <a:ext cx="1901825" cy="1901825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47" name="Google Shape;547;p86"/>
          <p:cNvSpPr txBox="1"/>
          <p:nvPr>
            <p:ph idx="4" type="body"/>
          </p:nvPr>
        </p:nvSpPr>
        <p:spPr>
          <a:xfrm>
            <a:off x="2074937" y="3887159"/>
            <a:ext cx="1901825" cy="1901825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48" name="Google Shape;548;p86"/>
          <p:cNvSpPr txBox="1"/>
          <p:nvPr>
            <p:ph idx="5" type="body"/>
          </p:nvPr>
        </p:nvSpPr>
        <p:spPr>
          <a:xfrm>
            <a:off x="4102211" y="3887159"/>
            <a:ext cx="1901825" cy="1901825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49" name="Google Shape;549;p86"/>
          <p:cNvSpPr txBox="1"/>
          <p:nvPr>
            <p:ph idx="6" type="body"/>
          </p:nvPr>
        </p:nvSpPr>
        <p:spPr>
          <a:xfrm>
            <a:off x="6143662" y="3887159"/>
            <a:ext cx="1901825" cy="1901825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50" name="Google Shape;550;p86"/>
          <p:cNvSpPr txBox="1"/>
          <p:nvPr>
            <p:ph type="title"/>
          </p:nvPr>
        </p:nvSpPr>
        <p:spPr>
          <a:xfrm>
            <a:off x="557871" y="696382"/>
            <a:ext cx="11003263" cy="9239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1" name="Google Shape;551;p86"/>
          <p:cNvSpPr txBox="1"/>
          <p:nvPr>
            <p:ph idx="12" type="sldNum"/>
          </p:nvPr>
        </p:nvSpPr>
        <p:spPr>
          <a:xfrm>
            <a:off x="11658851" y="6510171"/>
            <a:ext cx="533149" cy="172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52" name="Google Shape;552;p86"/>
          <p:cNvSpPr txBox="1"/>
          <p:nvPr>
            <p:ph idx="7" type="body"/>
          </p:nvPr>
        </p:nvSpPr>
        <p:spPr>
          <a:xfrm>
            <a:off x="4116388" y="2982542"/>
            <a:ext cx="1887537" cy="72246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75" spcFirstLastPara="1" rIns="182875" wrap="square" tIns="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53" name="Google Shape;553;p86"/>
          <p:cNvSpPr txBox="1"/>
          <p:nvPr>
            <p:ph idx="8" type="body"/>
          </p:nvPr>
        </p:nvSpPr>
        <p:spPr>
          <a:xfrm>
            <a:off x="6143551" y="2982542"/>
            <a:ext cx="1887537" cy="72246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75" spcFirstLastPara="1" rIns="182875" wrap="square" tIns="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54" name="Google Shape;554;p86"/>
          <p:cNvSpPr txBox="1"/>
          <p:nvPr>
            <p:ph idx="9" type="body"/>
          </p:nvPr>
        </p:nvSpPr>
        <p:spPr>
          <a:xfrm>
            <a:off x="8192090" y="2982542"/>
            <a:ext cx="1887537" cy="72246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75" spcFirstLastPara="1" rIns="182875" wrap="square" tIns="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55" name="Google Shape;555;p86"/>
          <p:cNvSpPr txBox="1"/>
          <p:nvPr>
            <p:ph idx="13" type="body"/>
          </p:nvPr>
        </p:nvSpPr>
        <p:spPr>
          <a:xfrm>
            <a:off x="2075048" y="5066524"/>
            <a:ext cx="1887537" cy="72246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75" spcFirstLastPara="1" rIns="182875" wrap="square" tIns="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56" name="Google Shape;556;p86"/>
          <p:cNvSpPr txBox="1"/>
          <p:nvPr>
            <p:ph idx="14" type="body"/>
          </p:nvPr>
        </p:nvSpPr>
        <p:spPr>
          <a:xfrm>
            <a:off x="4102211" y="5066524"/>
            <a:ext cx="1887537" cy="72246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75" spcFirstLastPara="1" rIns="182875" wrap="square" tIns="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57" name="Google Shape;557;p86"/>
          <p:cNvSpPr txBox="1"/>
          <p:nvPr>
            <p:ph idx="15" type="body"/>
          </p:nvPr>
        </p:nvSpPr>
        <p:spPr>
          <a:xfrm>
            <a:off x="6150750" y="5066524"/>
            <a:ext cx="1887537" cy="72246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75" spcFirstLastPara="1" rIns="182875" wrap="square" tIns="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58" name="Google Shape;558;p86"/>
          <p:cNvSpPr txBox="1"/>
          <p:nvPr>
            <p:ph idx="16" type="body"/>
          </p:nvPr>
        </p:nvSpPr>
        <p:spPr>
          <a:xfrm>
            <a:off x="0" y="1803400"/>
            <a:ext cx="3976688" cy="1901825"/>
          </a:xfrm>
          <a:prstGeom prst="rect">
            <a:avLst/>
          </a:prstGeom>
          <a:solidFill>
            <a:srgbClr val="00A85D"/>
          </a:solidFill>
          <a:ln>
            <a:noFill/>
          </a:ln>
        </p:spPr>
        <p:txBody>
          <a:bodyPr anchorCtr="0" anchor="ctr" bIns="0" lIns="548625" spcFirstLastPara="1" rIns="27430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59" name="Google Shape;559;p86"/>
          <p:cNvSpPr txBox="1"/>
          <p:nvPr>
            <p:ph idx="17" type="body"/>
          </p:nvPr>
        </p:nvSpPr>
        <p:spPr>
          <a:xfrm>
            <a:off x="8191500" y="3884613"/>
            <a:ext cx="4000500" cy="1901825"/>
          </a:xfrm>
          <a:prstGeom prst="rect">
            <a:avLst/>
          </a:prstGeom>
          <a:solidFill>
            <a:srgbClr val="00A85D"/>
          </a:solidFill>
          <a:ln>
            <a:noFill/>
          </a:ln>
        </p:spPr>
        <p:txBody>
          <a:bodyPr anchorCtr="0" anchor="ctr" bIns="0" lIns="274300" spcFirstLastPara="1" rIns="27430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60" name="Google Shape;560;p86"/>
          <p:cNvSpPr/>
          <p:nvPr>
            <p:ph idx="18" type="pic"/>
          </p:nvPr>
        </p:nvSpPr>
        <p:spPr>
          <a:xfrm>
            <a:off x="4612931" y="1939629"/>
            <a:ext cx="908050" cy="906462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561" name="Google Shape;561;p86"/>
          <p:cNvSpPr/>
          <p:nvPr>
            <p:ph idx="19" type="pic"/>
          </p:nvPr>
        </p:nvSpPr>
        <p:spPr>
          <a:xfrm>
            <a:off x="6633294" y="1939629"/>
            <a:ext cx="908050" cy="906462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562" name="Google Shape;562;p86"/>
          <p:cNvSpPr/>
          <p:nvPr>
            <p:ph idx="20" type="pic"/>
          </p:nvPr>
        </p:nvSpPr>
        <p:spPr>
          <a:xfrm>
            <a:off x="8681833" y="1939629"/>
            <a:ext cx="908050" cy="906462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563" name="Google Shape;563;p86"/>
          <p:cNvSpPr/>
          <p:nvPr>
            <p:ph idx="21" type="pic"/>
          </p:nvPr>
        </p:nvSpPr>
        <p:spPr>
          <a:xfrm>
            <a:off x="4612931" y="4028073"/>
            <a:ext cx="908050" cy="906462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564" name="Google Shape;564;p86"/>
          <p:cNvSpPr/>
          <p:nvPr>
            <p:ph idx="22" type="pic"/>
          </p:nvPr>
        </p:nvSpPr>
        <p:spPr>
          <a:xfrm>
            <a:off x="6633294" y="4028073"/>
            <a:ext cx="908050" cy="906462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565" name="Google Shape;565;p86"/>
          <p:cNvSpPr/>
          <p:nvPr>
            <p:ph idx="23" type="pic"/>
          </p:nvPr>
        </p:nvSpPr>
        <p:spPr>
          <a:xfrm>
            <a:off x="2571824" y="4028073"/>
            <a:ext cx="908050" cy="906462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566" name="Google Shape;566;p86"/>
          <p:cNvSpPr/>
          <p:nvPr>
            <p:ph idx="24" type="pic"/>
          </p:nvPr>
        </p:nvSpPr>
        <p:spPr>
          <a:xfrm>
            <a:off x="4595905" y="4028073"/>
            <a:ext cx="908050" cy="906462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567" name="Google Shape;567;p86"/>
          <p:cNvSpPr/>
          <p:nvPr>
            <p:ph idx="25" type="pic"/>
          </p:nvPr>
        </p:nvSpPr>
        <p:spPr>
          <a:xfrm>
            <a:off x="6643743" y="4028073"/>
            <a:ext cx="908050" cy="906462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meline">
  <p:cSld name="Timeline"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87"/>
          <p:cNvSpPr txBox="1"/>
          <p:nvPr>
            <p:ph idx="1" type="body"/>
          </p:nvPr>
        </p:nvSpPr>
        <p:spPr>
          <a:xfrm>
            <a:off x="1197171" y="2175879"/>
            <a:ext cx="2318817" cy="11479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70" name="Google Shape;570;p87"/>
          <p:cNvSpPr txBox="1"/>
          <p:nvPr>
            <p:ph type="title"/>
          </p:nvPr>
        </p:nvSpPr>
        <p:spPr>
          <a:xfrm>
            <a:off x="557872" y="696381"/>
            <a:ext cx="11089048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1" name="Google Shape;571;p87"/>
          <p:cNvSpPr txBox="1"/>
          <p:nvPr>
            <p:ph idx="12" type="sldNum"/>
          </p:nvPr>
        </p:nvSpPr>
        <p:spPr>
          <a:xfrm>
            <a:off x="11658851" y="6510171"/>
            <a:ext cx="533149" cy="172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72" name="Google Shape;572;p87"/>
          <p:cNvSpPr/>
          <p:nvPr>
            <p:ph idx="2" type="body"/>
          </p:nvPr>
        </p:nvSpPr>
        <p:spPr>
          <a:xfrm>
            <a:off x="1056510" y="3549784"/>
            <a:ext cx="347072" cy="345784"/>
          </a:xfrm>
          <a:prstGeom prst="ellipse">
            <a:avLst/>
          </a:prstGeom>
          <a:solidFill>
            <a:srgbClr val="00A85D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73" name="Google Shape;573;p87"/>
          <p:cNvSpPr/>
          <p:nvPr>
            <p:ph idx="3" type="body"/>
          </p:nvPr>
        </p:nvSpPr>
        <p:spPr>
          <a:xfrm>
            <a:off x="3342452" y="3549784"/>
            <a:ext cx="347072" cy="345784"/>
          </a:xfrm>
          <a:prstGeom prst="ellipse">
            <a:avLst/>
          </a:prstGeom>
          <a:solidFill>
            <a:srgbClr val="00A85D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74" name="Google Shape;574;p87"/>
          <p:cNvSpPr/>
          <p:nvPr>
            <p:ph idx="4" type="body"/>
          </p:nvPr>
        </p:nvSpPr>
        <p:spPr>
          <a:xfrm>
            <a:off x="5628394" y="3549784"/>
            <a:ext cx="347072" cy="345784"/>
          </a:xfrm>
          <a:prstGeom prst="ellipse">
            <a:avLst/>
          </a:prstGeom>
          <a:solidFill>
            <a:srgbClr val="00A85D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75" name="Google Shape;575;p87"/>
          <p:cNvSpPr/>
          <p:nvPr>
            <p:ph idx="5" type="body"/>
          </p:nvPr>
        </p:nvSpPr>
        <p:spPr>
          <a:xfrm>
            <a:off x="7914336" y="3549784"/>
            <a:ext cx="347072" cy="345784"/>
          </a:xfrm>
          <a:prstGeom prst="ellipse">
            <a:avLst/>
          </a:prstGeom>
          <a:solidFill>
            <a:srgbClr val="00A85D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76" name="Google Shape;576;p87"/>
          <p:cNvSpPr/>
          <p:nvPr>
            <p:ph idx="6" type="body"/>
          </p:nvPr>
        </p:nvSpPr>
        <p:spPr>
          <a:xfrm>
            <a:off x="10200278" y="3549784"/>
            <a:ext cx="347072" cy="345784"/>
          </a:xfrm>
          <a:prstGeom prst="ellipse">
            <a:avLst/>
          </a:prstGeom>
          <a:solidFill>
            <a:srgbClr val="00A85D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77" name="Google Shape;577;p87"/>
          <p:cNvSpPr txBox="1"/>
          <p:nvPr>
            <p:ph idx="7" type="body"/>
          </p:nvPr>
        </p:nvSpPr>
        <p:spPr>
          <a:xfrm>
            <a:off x="3515988" y="4391798"/>
            <a:ext cx="2318817" cy="11479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78" name="Google Shape;578;p87"/>
          <p:cNvSpPr txBox="1"/>
          <p:nvPr>
            <p:ph idx="8" type="body"/>
          </p:nvPr>
        </p:nvSpPr>
        <p:spPr>
          <a:xfrm>
            <a:off x="5722450" y="2175879"/>
            <a:ext cx="2318817" cy="11479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79" name="Google Shape;579;p87"/>
          <p:cNvSpPr txBox="1"/>
          <p:nvPr>
            <p:ph idx="9" type="body"/>
          </p:nvPr>
        </p:nvSpPr>
        <p:spPr>
          <a:xfrm>
            <a:off x="8041267" y="4391798"/>
            <a:ext cx="2318817" cy="11479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80" name="Google Shape;580;p87"/>
          <p:cNvSpPr txBox="1"/>
          <p:nvPr>
            <p:ph idx="13" type="body"/>
          </p:nvPr>
        </p:nvSpPr>
        <p:spPr>
          <a:xfrm>
            <a:off x="9326655" y="2175879"/>
            <a:ext cx="2318817" cy="11479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81" name="Google Shape;581;p87"/>
          <p:cNvSpPr txBox="1"/>
          <p:nvPr>
            <p:ph idx="14" type="body"/>
          </p:nvPr>
        </p:nvSpPr>
        <p:spPr>
          <a:xfrm>
            <a:off x="1197171" y="1835482"/>
            <a:ext cx="2318817" cy="33372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00A85D"/>
              </a:buClr>
              <a:buSzPts val="1400"/>
              <a:buNone/>
              <a:defRPr b="1" sz="1400">
                <a:solidFill>
                  <a:srgbClr val="00A85D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82" name="Google Shape;582;p87"/>
          <p:cNvSpPr txBox="1"/>
          <p:nvPr>
            <p:ph idx="15" type="body"/>
          </p:nvPr>
        </p:nvSpPr>
        <p:spPr>
          <a:xfrm>
            <a:off x="3515988" y="4051401"/>
            <a:ext cx="2318817" cy="33372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00A85D"/>
              </a:buClr>
              <a:buSzPts val="1400"/>
              <a:buNone/>
              <a:defRPr b="1" sz="1400">
                <a:solidFill>
                  <a:srgbClr val="00A85D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83" name="Google Shape;583;p87"/>
          <p:cNvSpPr txBox="1"/>
          <p:nvPr>
            <p:ph idx="16" type="body"/>
          </p:nvPr>
        </p:nvSpPr>
        <p:spPr>
          <a:xfrm>
            <a:off x="5722450" y="1835482"/>
            <a:ext cx="2318817" cy="33372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00A85D"/>
              </a:buClr>
              <a:buSzPts val="1400"/>
              <a:buNone/>
              <a:defRPr b="1" sz="1400">
                <a:solidFill>
                  <a:srgbClr val="00A85D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84" name="Google Shape;584;p87"/>
          <p:cNvSpPr txBox="1"/>
          <p:nvPr>
            <p:ph idx="17" type="body"/>
          </p:nvPr>
        </p:nvSpPr>
        <p:spPr>
          <a:xfrm>
            <a:off x="8041267" y="4051401"/>
            <a:ext cx="2318817" cy="33372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00A85D"/>
              </a:buClr>
              <a:buSzPts val="1400"/>
              <a:buNone/>
              <a:defRPr b="1" sz="1400">
                <a:solidFill>
                  <a:srgbClr val="00A85D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85" name="Google Shape;585;p87"/>
          <p:cNvSpPr txBox="1"/>
          <p:nvPr>
            <p:ph idx="18" type="body"/>
          </p:nvPr>
        </p:nvSpPr>
        <p:spPr>
          <a:xfrm>
            <a:off x="9326655" y="1835482"/>
            <a:ext cx="2318817" cy="33372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00A85D"/>
              </a:buClr>
              <a:buSzPts val="1400"/>
              <a:buNone/>
              <a:defRPr b="1" sz="1400">
                <a:solidFill>
                  <a:srgbClr val="00A85D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obile device and 4 points">
  <p:cSld name="Mobile device and 4 points">
    <p:bg>
      <p:bgPr>
        <a:solidFill>
          <a:srgbClr val="00A85D"/>
        </a:solidFill>
      </p:bgPr>
    </p:bg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88"/>
          <p:cNvSpPr/>
          <p:nvPr/>
        </p:nvSpPr>
        <p:spPr>
          <a:xfrm>
            <a:off x="2719484" y="0"/>
            <a:ext cx="9472516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88" name="Google Shape;588;p88"/>
          <p:cNvPicPr preferRelativeResize="0"/>
          <p:nvPr/>
        </p:nvPicPr>
        <p:blipFill rotWithShape="1">
          <a:blip r:embed="rId2">
            <a:alphaModFix/>
          </a:blip>
          <a:srcRect b="0" l="27341" r="50340" t="0"/>
          <a:stretch/>
        </p:blipFill>
        <p:spPr>
          <a:xfrm>
            <a:off x="0" y="886"/>
            <a:ext cx="2719484" cy="6856225"/>
          </a:xfrm>
          <a:prstGeom prst="rect">
            <a:avLst/>
          </a:prstGeom>
          <a:noFill/>
          <a:ln>
            <a:noFill/>
          </a:ln>
        </p:spPr>
      </p:pic>
      <p:sp>
        <p:nvSpPr>
          <p:cNvPr id="589" name="Google Shape;589;p88"/>
          <p:cNvSpPr/>
          <p:nvPr/>
        </p:nvSpPr>
        <p:spPr>
          <a:xfrm>
            <a:off x="2719484" y="0"/>
            <a:ext cx="9472516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90" name="Google Shape;590;p88"/>
          <p:cNvSpPr txBox="1"/>
          <p:nvPr>
            <p:ph idx="1" type="body"/>
          </p:nvPr>
        </p:nvSpPr>
        <p:spPr>
          <a:xfrm>
            <a:off x="8856393" y="2245761"/>
            <a:ext cx="2364508" cy="15496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91" name="Google Shape;591;p88"/>
          <p:cNvSpPr txBox="1"/>
          <p:nvPr>
            <p:ph idx="2" type="body"/>
          </p:nvPr>
        </p:nvSpPr>
        <p:spPr>
          <a:xfrm>
            <a:off x="5652656" y="2245761"/>
            <a:ext cx="2364508" cy="15496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92" name="Google Shape;592;p88"/>
          <p:cNvSpPr txBox="1"/>
          <p:nvPr>
            <p:ph idx="12" type="sldNum"/>
          </p:nvPr>
        </p:nvSpPr>
        <p:spPr>
          <a:xfrm>
            <a:off x="11658851" y="6510171"/>
            <a:ext cx="533149" cy="172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93" name="Google Shape;593;p88"/>
          <p:cNvSpPr/>
          <p:nvPr>
            <p:ph idx="3" type="pic"/>
          </p:nvPr>
        </p:nvSpPr>
        <p:spPr>
          <a:xfrm>
            <a:off x="2128253" y="709911"/>
            <a:ext cx="2096168" cy="4460994"/>
          </a:xfrm>
          <a:prstGeom prst="roundRect">
            <a:avLst>
              <a:gd fmla="val 12075" name="adj"/>
            </a:avLst>
          </a:prstGeom>
          <a:solidFill>
            <a:srgbClr val="D8D8D8"/>
          </a:solidFill>
          <a:ln>
            <a:noFill/>
          </a:ln>
        </p:spPr>
      </p:sp>
      <p:sp>
        <p:nvSpPr>
          <p:cNvPr id="594" name="Google Shape;594;p88"/>
          <p:cNvSpPr txBox="1"/>
          <p:nvPr>
            <p:ph type="title"/>
          </p:nvPr>
        </p:nvSpPr>
        <p:spPr>
          <a:xfrm>
            <a:off x="5635478" y="544512"/>
            <a:ext cx="5585424" cy="14774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5" name="Google Shape;595;p88"/>
          <p:cNvSpPr txBox="1"/>
          <p:nvPr>
            <p:ph idx="4" type="body"/>
          </p:nvPr>
        </p:nvSpPr>
        <p:spPr>
          <a:xfrm>
            <a:off x="8856393" y="4061212"/>
            <a:ext cx="2364508" cy="15496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96" name="Google Shape;596;p88"/>
          <p:cNvSpPr txBox="1"/>
          <p:nvPr>
            <p:ph idx="5" type="body"/>
          </p:nvPr>
        </p:nvSpPr>
        <p:spPr>
          <a:xfrm>
            <a:off x="5652656" y="4061212"/>
            <a:ext cx="2364508" cy="15496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97" name="Google Shape;597;p88"/>
          <p:cNvSpPr txBox="1"/>
          <p:nvPr>
            <p:ph idx="6" type="body"/>
          </p:nvPr>
        </p:nvSpPr>
        <p:spPr>
          <a:xfrm>
            <a:off x="8856393" y="1890220"/>
            <a:ext cx="2364508" cy="355542"/>
          </a:xfrm>
          <a:prstGeom prst="rect">
            <a:avLst/>
          </a:prstGeom>
          <a:noFill/>
          <a:ln>
            <a:noFill/>
          </a:ln>
        </p:spPr>
        <p:txBody>
          <a:bodyPr anchorCtr="0" anchor="b" bIns="36575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98" name="Google Shape;598;p88"/>
          <p:cNvSpPr txBox="1"/>
          <p:nvPr>
            <p:ph idx="7" type="body"/>
          </p:nvPr>
        </p:nvSpPr>
        <p:spPr>
          <a:xfrm>
            <a:off x="5652656" y="1890220"/>
            <a:ext cx="2364508" cy="355542"/>
          </a:xfrm>
          <a:prstGeom prst="rect">
            <a:avLst/>
          </a:prstGeom>
          <a:noFill/>
          <a:ln>
            <a:noFill/>
          </a:ln>
        </p:spPr>
        <p:txBody>
          <a:bodyPr anchorCtr="0" anchor="b" bIns="36575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99" name="Google Shape;599;p88"/>
          <p:cNvSpPr txBox="1"/>
          <p:nvPr>
            <p:ph idx="8" type="body"/>
          </p:nvPr>
        </p:nvSpPr>
        <p:spPr>
          <a:xfrm>
            <a:off x="8856393" y="3705671"/>
            <a:ext cx="2364508" cy="355542"/>
          </a:xfrm>
          <a:prstGeom prst="rect">
            <a:avLst/>
          </a:prstGeom>
          <a:noFill/>
          <a:ln>
            <a:noFill/>
          </a:ln>
        </p:spPr>
        <p:txBody>
          <a:bodyPr anchorCtr="0" anchor="b" bIns="36575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00" name="Google Shape;600;p88"/>
          <p:cNvSpPr txBox="1"/>
          <p:nvPr>
            <p:ph idx="9" type="body"/>
          </p:nvPr>
        </p:nvSpPr>
        <p:spPr>
          <a:xfrm>
            <a:off x="5652656" y="3705671"/>
            <a:ext cx="2364508" cy="355542"/>
          </a:xfrm>
          <a:prstGeom prst="rect">
            <a:avLst/>
          </a:prstGeom>
          <a:noFill/>
          <a:ln>
            <a:noFill/>
          </a:ln>
        </p:spPr>
        <p:txBody>
          <a:bodyPr anchorCtr="0" anchor="b" bIns="36575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and text 6">
  <p:cSld name="1_Image and text 6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4"/>
          <p:cNvSpPr/>
          <p:nvPr>
            <p:ph idx="2" type="pic"/>
          </p:nvPr>
        </p:nvSpPr>
        <p:spPr>
          <a:xfrm>
            <a:off x="855431" y="844370"/>
            <a:ext cx="4959532" cy="4959530"/>
          </a:xfrm>
          <a:prstGeom prst="ellipse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51" name="Google Shape;51;p44"/>
          <p:cNvSpPr/>
          <p:nvPr/>
        </p:nvSpPr>
        <p:spPr>
          <a:xfrm>
            <a:off x="3293312" y="3685828"/>
            <a:ext cx="1594321" cy="1594321"/>
          </a:xfrm>
          <a:prstGeom prst="ellipse">
            <a:avLst/>
          </a:prstGeom>
          <a:blipFill rotWithShape="1">
            <a:blip r:embed="rId2">
              <a:alphaModFix/>
            </a:blip>
            <a:stretch>
              <a:fillRect b="-110999" l="-236074" r="-236074" t="-110999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2" name="Google Shape;52;p44"/>
          <p:cNvSpPr/>
          <p:nvPr>
            <p:ph idx="1" type="body"/>
          </p:nvPr>
        </p:nvSpPr>
        <p:spPr>
          <a:xfrm>
            <a:off x="4389431" y="4067976"/>
            <a:ext cx="1594321" cy="1618658"/>
          </a:xfrm>
          <a:prstGeom prst="ellipse">
            <a:avLst/>
          </a:prstGeom>
          <a:solidFill>
            <a:srgbClr val="00A85D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3" name="Google Shape;53;p44"/>
          <p:cNvSpPr txBox="1"/>
          <p:nvPr>
            <p:ph idx="3" type="body"/>
          </p:nvPr>
        </p:nvSpPr>
        <p:spPr>
          <a:xfrm>
            <a:off x="6877531" y="2175872"/>
            <a:ext cx="4615876" cy="35107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―"/>
              <a:defRPr/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4" name="Google Shape;54;p44"/>
          <p:cNvSpPr txBox="1"/>
          <p:nvPr>
            <p:ph type="title"/>
          </p:nvPr>
        </p:nvSpPr>
        <p:spPr>
          <a:xfrm>
            <a:off x="6877531" y="696381"/>
            <a:ext cx="4615876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44"/>
          <p:cNvSpPr txBox="1"/>
          <p:nvPr>
            <p:ph idx="12" type="sldNum"/>
          </p:nvPr>
        </p:nvSpPr>
        <p:spPr>
          <a:xfrm>
            <a:off x="11658851" y="6510171"/>
            <a:ext cx="533149" cy="172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6" name="Google Shape;56;p44"/>
          <p:cNvSpPr/>
          <p:nvPr>
            <p:ph idx="4" type="body"/>
          </p:nvPr>
        </p:nvSpPr>
        <p:spPr>
          <a:xfrm>
            <a:off x="4501679" y="4036579"/>
            <a:ext cx="1594321" cy="1618658"/>
          </a:xfrm>
          <a:prstGeom prst="ellipse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t and text">
  <p:cSld name="Tablet and text">
    <p:spTree>
      <p:nvGrpSpPr>
        <p:cNvPr id="60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89"/>
          <p:cNvSpPr/>
          <p:nvPr>
            <p:ph idx="1" type="body"/>
          </p:nvPr>
        </p:nvSpPr>
        <p:spPr>
          <a:xfrm rot="-2700000">
            <a:off x="-7027345" y="-3225955"/>
            <a:ext cx="10341864" cy="8915400"/>
          </a:xfrm>
          <a:prstGeom prst="triangle">
            <a:avLst>
              <a:gd fmla="val 50000" name="adj"/>
            </a:avLst>
          </a:prstGeom>
          <a:solidFill>
            <a:srgbClr val="00A85D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/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03" name="Google Shape;603;p89"/>
          <p:cNvSpPr/>
          <p:nvPr>
            <p:ph idx="2" type="body"/>
          </p:nvPr>
        </p:nvSpPr>
        <p:spPr>
          <a:xfrm rot="-2700000">
            <a:off x="-7170479" y="-3463772"/>
            <a:ext cx="10341864" cy="8915400"/>
          </a:xfrm>
          <a:prstGeom prst="triangle">
            <a:avLst>
              <a:gd fmla="val 50000" name="adj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04" name="Google Shape;604;p89"/>
          <p:cNvSpPr txBox="1"/>
          <p:nvPr>
            <p:ph idx="3" type="body"/>
          </p:nvPr>
        </p:nvSpPr>
        <p:spPr>
          <a:xfrm>
            <a:off x="7212672" y="2175872"/>
            <a:ext cx="3599349" cy="35107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―"/>
              <a:defRPr/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05" name="Google Shape;605;p89"/>
          <p:cNvSpPr txBox="1"/>
          <p:nvPr>
            <p:ph type="title"/>
          </p:nvPr>
        </p:nvSpPr>
        <p:spPr>
          <a:xfrm>
            <a:off x="7212672" y="696381"/>
            <a:ext cx="3599349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6" name="Google Shape;606;p89"/>
          <p:cNvSpPr txBox="1"/>
          <p:nvPr>
            <p:ph idx="12" type="sldNum"/>
          </p:nvPr>
        </p:nvSpPr>
        <p:spPr>
          <a:xfrm>
            <a:off x="11658851" y="6510171"/>
            <a:ext cx="533149" cy="172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07" name="Google Shape;607;p89"/>
          <p:cNvSpPr/>
          <p:nvPr>
            <p:ph idx="4" type="pic"/>
          </p:nvPr>
        </p:nvSpPr>
        <p:spPr>
          <a:xfrm>
            <a:off x="508000" y="1231900"/>
            <a:ext cx="5842000" cy="4454525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Laptop and text">
  <p:cSld name="1_Laptop and text"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90"/>
          <p:cNvSpPr/>
          <p:nvPr>
            <p:ph idx="1" type="body"/>
          </p:nvPr>
        </p:nvSpPr>
        <p:spPr>
          <a:xfrm rot="-3000000">
            <a:off x="6706878" y="-1064066"/>
            <a:ext cx="10341864" cy="8915400"/>
          </a:xfrm>
          <a:prstGeom prst="triangle">
            <a:avLst>
              <a:gd fmla="val 50000" name="adj"/>
            </a:avLst>
          </a:prstGeom>
          <a:solidFill>
            <a:srgbClr val="00A85D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10" name="Google Shape;610;p90"/>
          <p:cNvSpPr/>
          <p:nvPr>
            <p:ph idx="2" type="body"/>
          </p:nvPr>
        </p:nvSpPr>
        <p:spPr>
          <a:xfrm rot="-3000000">
            <a:off x="6858000" y="-1295399"/>
            <a:ext cx="10341864" cy="8915400"/>
          </a:xfrm>
          <a:prstGeom prst="triangle">
            <a:avLst>
              <a:gd fmla="val 50000" name="adj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11" name="Google Shape;611;p90"/>
          <p:cNvSpPr txBox="1"/>
          <p:nvPr>
            <p:ph idx="3" type="body"/>
          </p:nvPr>
        </p:nvSpPr>
        <p:spPr>
          <a:xfrm>
            <a:off x="557872" y="2175872"/>
            <a:ext cx="3599349" cy="35107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―"/>
              <a:defRPr/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12" name="Google Shape;612;p90"/>
          <p:cNvSpPr txBox="1"/>
          <p:nvPr>
            <p:ph type="title"/>
          </p:nvPr>
        </p:nvSpPr>
        <p:spPr>
          <a:xfrm>
            <a:off x="557872" y="696381"/>
            <a:ext cx="3599349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3" name="Google Shape;613;p90"/>
          <p:cNvSpPr txBox="1"/>
          <p:nvPr>
            <p:ph idx="12" type="sldNum"/>
          </p:nvPr>
        </p:nvSpPr>
        <p:spPr>
          <a:xfrm>
            <a:off x="11658851" y="6510171"/>
            <a:ext cx="533149" cy="172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14" name="Google Shape;614;p90"/>
          <p:cNvSpPr/>
          <p:nvPr>
            <p:ph idx="4" type="pic"/>
          </p:nvPr>
        </p:nvSpPr>
        <p:spPr>
          <a:xfrm>
            <a:off x="5479142" y="1204686"/>
            <a:ext cx="6270171" cy="4151085"/>
          </a:xfrm>
          <a:prstGeom prst="round2SameRect">
            <a:avLst>
              <a:gd fmla="val 5314" name="adj1"/>
              <a:gd fmla="val 0" name="adj2"/>
            </a:avLst>
          </a:prstGeom>
          <a:solidFill>
            <a:srgbClr val="D8D8D8"/>
          </a:solidFill>
          <a:ln>
            <a:noFill/>
          </a:ln>
        </p:spPr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ouble mobile device and text">
  <p:cSld name="Double mobile device and text"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91"/>
          <p:cNvSpPr/>
          <p:nvPr>
            <p:ph idx="1" type="body"/>
          </p:nvPr>
        </p:nvSpPr>
        <p:spPr>
          <a:xfrm rot="-10020000">
            <a:off x="8279488" y="973150"/>
            <a:ext cx="10341864" cy="8915400"/>
          </a:xfrm>
          <a:prstGeom prst="triangle">
            <a:avLst>
              <a:gd fmla="val 50000" name="adj"/>
            </a:avLst>
          </a:prstGeom>
          <a:solidFill>
            <a:srgbClr val="00A85D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17" name="Google Shape;617;p91"/>
          <p:cNvSpPr/>
          <p:nvPr>
            <p:ph idx="2" type="body"/>
          </p:nvPr>
        </p:nvSpPr>
        <p:spPr>
          <a:xfrm rot="-10020000">
            <a:off x="8537587" y="840410"/>
            <a:ext cx="10341864" cy="8915400"/>
          </a:xfrm>
          <a:prstGeom prst="triangle">
            <a:avLst>
              <a:gd fmla="val 50000" name="adj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18" name="Google Shape;618;p91"/>
          <p:cNvSpPr txBox="1"/>
          <p:nvPr>
            <p:ph idx="3" type="body"/>
          </p:nvPr>
        </p:nvSpPr>
        <p:spPr>
          <a:xfrm>
            <a:off x="557872" y="2175872"/>
            <a:ext cx="3599349" cy="35107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―"/>
              <a:defRPr/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19" name="Google Shape;619;p91"/>
          <p:cNvSpPr txBox="1"/>
          <p:nvPr>
            <p:ph type="title"/>
          </p:nvPr>
        </p:nvSpPr>
        <p:spPr>
          <a:xfrm>
            <a:off x="557872" y="696381"/>
            <a:ext cx="3599349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0" name="Google Shape;620;p91"/>
          <p:cNvSpPr txBox="1"/>
          <p:nvPr>
            <p:ph idx="12" type="sldNum"/>
          </p:nvPr>
        </p:nvSpPr>
        <p:spPr>
          <a:xfrm>
            <a:off x="11658851" y="6510171"/>
            <a:ext cx="533149" cy="172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21" name="Google Shape;621;p91"/>
          <p:cNvSpPr/>
          <p:nvPr>
            <p:ph idx="4" type="pic"/>
          </p:nvPr>
        </p:nvSpPr>
        <p:spPr>
          <a:xfrm>
            <a:off x="6924726" y="898525"/>
            <a:ext cx="5770512" cy="323215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622" name="Google Shape;622;p91"/>
          <p:cNvSpPr/>
          <p:nvPr>
            <p:ph idx="5" type="pic"/>
          </p:nvPr>
        </p:nvSpPr>
        <p:spPr>
          <a:xfrm>
            <a:off x="5441950" y="3094038"/>
            <a:ext cx="4200525" cy="2659062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t and iPhone">
  <p:cSld name="Tablet and iPhone"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92"/>
          <p:cNvSpPr/>
          <p:nvPr>
            <p:ph idx="2" type="pic"/>
          </p:nvPr>
        </p:nvSpPr>
        <p:spPr>
          <a:xfrm>
            <a:off x="1271588" y="2468563"/>
            <a:ext cx="8291929" cy="6345237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625" name="Google Shape;625;p92"/>
          <p:cNvSpPr txBox="1"/>
          <p:nvPr>
            <p:ph idx="1" type="body"/>
          </p:nvPr>
        </p:nvSpPr>
        <p:spPr>
          <a:xfrm>
            <a:off x="0" y="1676400"/>
            <a:ext cx="12192000" cy="7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26" name="Google Shape;626;p92"/>
          <p:cNvSpPr txBox="1"/>
          <p:nvPr>
            <p:ph type="title"/>
          </p:nvPr>
        </p:nvSpPr>
        <p:spPr>
          <a:xfrm>
            <a:off x="0" y="696381"/>
            <a:ext cx="12192000" cy="80221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7" name="Google Shape;627;p92"/>
          <p:cNvSpPr txBox="1"/>
          <p:nvPr>
            <p:ph idx="12" type="sldNum"/>
          </p:nvPr>
        </p:nvSpPr>
        <p:spPr>
          <a:xfrm>
            <a:off x="11658851" y="6510171"/>
            <a:ext cx="533149" cy="172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28" name="Google Shape;628;p92"/>
          <p:cNvSpPr/>
          <p:nvPr>
            <p:ph idx="3" type="pic"/>
          </p:nvPr>
        </p:nvSpPr>
        <p:spPr>
          <a:xfrm>
            <a:off x="7737475" y="3354542"/>
            <a:ext cx="3182167" cy="6751271"/>
          </a:xfrm>
          <a:prstGeom prst="roundRect">
            <a:avLst>
              <a:gd fmla="val 9004" name="adj"/>
            </a:avLst>
          </a:prstGeom>
          <a:solidFill>
            <a:srgbClr val="D8D8D8"/>
          </a:solidFill>
          <a:ln>
            <a:noFill/>
          </a:ln>
        </p:spPr>
      </p:sp>
      <p:sp>
        <p:nvSpPr>
          <p:cNvPr id="629" name="Google Shape;629;p92"/>
          <p:cNvSpPr txBox="1"/>
          <p:nvPr/>
        </p:nvSpPr>
        <p:spPr>
          <a:xfrm>
            <a:off x="5065203" y="6217094"/>
            <a:ext cx="2149276" cy="172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© SOCIALTALENT |</a:t>
            </a:r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act">
  <p:cSld name="Contact"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93"/>
          <p:cNvSpPr txBox="1"/>
          <p:nvPr>
            <p:ph idx="12" type="sldNum"/>
          </p:nvPr>
        </p:nvSpPr>
        <p:spPr>
          <a:xfrm>
            <a:off x="11658851" y="6510171"/>
            <a:ext cx="533149" cy="172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32" name="Google Shape;632;p93"/>
          <p:cNvSpPr txBox="1"/>
          <p:nvPr/>
        </p:nvSpPr>
        <p:spPr>
          <a:xfrm>
            <a:off x="1522323" y="3429000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A85D"/>
              </a:buClr>
              <a:buSzPts val="2000"/>
              <a:buFont typeface="Montserrat"/>
              <a:buNone/>
            </a:pPr>
            <a:r>
              <a:rPr b="1" lang="en-GB" sz="2000">
                <a:solidFill>
                  <a:srgbClr val="00A85D"/>
                </a:solidFill>
                <a:latin typeface="Montserrat"/>
                <a:ea typeface="Montserrat"/>
                <a:cs typeface="Montserrat"/>
                <a:sym typeface="Montserrat"/>
              </a:rPr>
              <a:t>E</a:t>
            </a:r>
            <a:r>
              <a:rPr lang="en-GB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2000" u="sng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support@socialtalent.com</a:t>
            </a:r>
            <a:r>
              <a:rPr lang="en-GB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|  </a:t>
            </a:r>
            <a:r>
              <a:rPr b="1" lang="en-GB" sz="2000">
                <a:solidFill>
                  <a:srgbClr val="00A85D"/>
                </a:solidFill>
                <a:latin typeface="Montserrat"/>
                <a:ea typeface="Montserrat"/>
                <a:cs typeface="Montserrat"/>
                <a:sym typeface="Montserrat"/>
              </a:rPr>
              <a:t>T</a:t>
            </a:r>
            <a:r>
              <a:rPr lang="en-GB" sz="2000">
                <a:solidFill>
                  <a:srgbClr val="00A85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+353 (1) 524 1285</a:t>
            </a:r>
            <a:endParaRPr/>
          </a:p>
        </p:txBody>
      </p:sp>
      <p:pic>
        <p:nvPicPr>
          <p:cNvPr id="633" name="Google Shape;633;p93"/>
          <p:cNvPicPr preferRelativeResize="0"/>
          <p:nvPr/>
        </p:nvPicPr>
        <p:blipFill rotWithShape="1">
          <a:blip r:embed="rId3">
            <a:alphaModFix/>
          </a:blip>
          <a:srcRect b="0" l="-563" r="-1" t="0"/>
          <a:stretch/>
        </p:blipFill>
        <p:spPr>
          <a:xfrm>
            <a:off x="4284999" y="2469926"/>
            <a:ext cx="3605441" cy="801594"/>
          </a:xfrm>
          <a:prstGeom prst="rect">
            <a:avLst/>
          </a:prstGeom>
          <a:noFill/>
          <a:ln>
            <a:noFill/>
          </a:ln>
        </p:spPr>
      </p:pic>
      <p:sp>
        <p:nvSpPr>
          <p:cNvPr id="634" name="Google Shape;634;p93"/>
          <p:cNvSpPr txBox="1"/>
          <p:nvPr/>
        </p:nvSpPr>
        <p:spPr>
          <a:xfrm>
            <a:off x="1522323" y="3429000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A85D"/>
              </a:buClr>
              <a:buSzPts val="2000"/>
              <a:buFont typeface="Montserrat"/>
              <a:buNone/>
            </a:pPr>
            <a:r>
              <a:rPr b="1" lang="en-GB" sz="2000">
                <a:solidFill>
                  <a:srgbClr val="00A85D"/>
                </a:solidFill>
                <a:latin typeface="Montserrat"/>
                <a:ea typeface="Montserrat"/>
                <a:cs typeface="Montserrat"/>
                <a:sym typeface="Montserrat"/>
              </a:rPr>
              <a:t>E</a:t>
            </a:r>
            <a:r>
              <a:rPr lang="en-GB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2000" u="sng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support@socialtalent.com</a:t>
            </a:r>
            <a:r>
              <a:rPr lang="en-GB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|  </a:t>
            </a:r>
            <a:r>
              <a:rPr b="1" lang="en-GB" sz="2000">
                <a:solidFill>
                  <a:srgbClr val="00A85D"/>
                </a:solidFill>
                <a:latin typeface="Montserrat"/>
                <a:ea typeface="Montserrat"/>
                <a:cs typeface="Montserrat"/>
                <a:sym typeface="Montserrat"/>
              </a:rPr>
              <a:t>T</a:t>
            </a:r>
            <a:r>
              <a:rPr lang="en-GB" sz="2000">
                <a:solidFill>
                  <a:srgbClr val="00A85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+353 (1) 524 1285</a:t>
            </a:r>
            <a:endParaRPr/>
          </a:p>
        </p:txBody>
      </p:sp>
      <p:pic>
        <p:nvPicPr>
          <p:cNvPr id="635" name="Google Shape;635;p93"/>
          <p:cNvPicPr preferRelativeResize="0"/>
          <p:nvPr/>
        </p:nvPicPr>
        <p:blipFill rotWithShape="1">
          <a:blip r:embed="rId3">
            <a:alphaModFix/>
          </a:blip>
          <a:srcRect b="0" l="-563" r="-1" t="0"/>
          <a:stretch/>
        </p:blipFill>
        <p:spPr>
          <a:xfrm>
            <a:off x="4284999" y="2469926"/>
            <a:ext cx="3605441" cy="8015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2">
  <p:cSld name="Text 2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5"/>
          <p:cNvSpPr txBox="1"/>
          <p:nvPr>
            <p:ph idx="1" type="body"/>
          </p:nvPr>
        </p:nvSpPr>
        <p:spPr>
          <a:xfrm>
            <a:off x="557872" y="2175872"/>
            <a:ext cx="8184640" cy="35107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―"/>
              <a:defRPr/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9" name="Google Shape;59;p45"/>
          <p:cNvSpPr txBox="1"/>
          <p:nvPr>
            <p:ph type="title"/>
          </p:nvPr>
        </p:nvSpPr>
        <p:spPr>
          <a:xfrm>
            <a:off x="557872" y="696381"/>
            <a:ext cx="818464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45"/>
          <p:cNvSpPr txBox="1"/>
          <p:nvPr>
            <p:ph idx="12" type="sldNum"/>
          </p:nvPr>
        </p:nvSpPr>
        <p:spPr>
          <a:xfrm>
            <a:off x="11658851" y="6510171"/>
            <a:ext cx="533149" cy="172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rge short statement coloured">
  <p:cSld name="Large short statement coloured">
    <p:bg>
      <p:bgPr>
        <a:solidFill>
          <a:srgbClr val="00A85D"/>
        </a:soli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6"/>
          <p:cNvSpPr txBox="1"/>
          <p:nvPr>
            <p:ph type="title"/>
          </p:nvPr>
        </p:nvSpPr>
        <p:spPr>
          <a:xfrm>
            <a:off x="557212" y="682648"/>
            <a:ext cx="10983479" cy="500082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46"/>
          <p:cNvSpPr txBox="1"/>
          <p:nvPr>
            <p:ph idx="12" type="sldNum"/>
          </p:nvPr>
        </p:nvSpPr>
        <p:spPr>
          <a:xfrm>
            <a:off x="11658851" y="6510171"/>
            <a:ext cx="533149" cy="172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4" name="Google Shape;64;p46"/>
          <p:cNvSpPr txBox="1"/>
          <p:nvPr>
            <p:ph idx="2" type="sldNum"/>
          </p:nvPr>
        </p:nvSpPr>
        <p:spPr>
          <a:xfrm>
            <a:off x="6877531" y="6217094"/>
            <a:ext cx="533149" cy="172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rge text 2">
  <p:cSld name="large text 2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7"/>
          <p:cNvSpPr txBox="1"/>
          <p:nvPr>
            <p:ph idx="1" type="body"/>
          </p:nvPr>
        </p:nvSpPr>
        <p:spPr>
          <a:xfrm>
            <a:off x="552450" y="767644"/>
            <a:ext cx="8577263" cy="492195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7" name="Google Shape;67;p47"/>
          <p:cNvSpPr txBox="1"/>
          <p:nvPr>
            <p:ph idx="12" type="sldNum"/>
          </p:nvPr>
        </p:nvSpPr>
        <p:spPr>
          <a:xfrm>
            <a:off x="11658851" y="6510171"/>
            <a:ext cx="533149" cy="172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8" name="Google Shape;68;p47"/>
          <p:cNvSpPr txBox="1"/>
          <p:nvPr>
            <p:ph idx="2" type="sldNum"/>
          </p:nvPr>
        </p:nvSpPr>
        <p:spPr>
          <a:xfrm>
            <a:off x="6877531" y="6217094"/>
            <a:ext cx="533149" cy="172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">
  <p:cSld name="Cover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umbrella, drawing&#10;&#10;Description automatically generated" id="70" name="Google Shape;70;p4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60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3603" y="2198238"/>
            <a:ext cx="3866818" cy="864560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48"/>
          <p:cNvSpPr txBox="1"/>
          <p:nvPr/>
        </p:nvSpPr>
        <p:spPr>
          <a:xfrm>
            <a:off x="723603" y="3253375"/>
            <a:ext cx="5408504" cy="5390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2800"/>
              <a:buFont typeface="Calibri"/>
              <a:buNone/>
            </a:pPr>
            <a:r>
              <a:rPr b="0" i="0" lang="en-GB" sz="2800" u="none" cap="none" strike="noStrike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rPr>
              <a:t>the hiring skills platform</a:t>
            </a:r>
            <a:endParaRPr b="0" i="0" sz="2800" u="none" cap="none" strike="noStrike">
              <a:solidFill>
                <a:srgbClr val="1D1D1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A picture containing screenshot, drawing&#10;&#10;Description automatically generated" id="73" name="Google Shape;73;p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24105" y="3725842"/>
            <a:ext cx="2149044" cy="17951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4" name="Google Shape;74;p48"/>
          <p:cNvCxnSpPr/>
          <p:nvPr/>
        </p:nvCxnSpPr>
        <p:spPr>
          <a:xfrm>
            <a:off x="723603" y="4389620"/>
            <a:ext cx="247504" cy="0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75" name="Google Shape;75;p48"/>
          <p:cNvSpPr txBox="1"/>
          <p:nvPr>
            <p:ph idx="1" type="body"/>
          </p:nvPr>
        </p:nvSpPr>
        <p:spPr>
          <a:xfrm>
            <a:off x="723603" y="4534006"/>
            <a:ext cx="3776663" cy="25164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40.xml"/><Relationship Id="rId42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41.xml"/><Relationship Id="rId44" Type="http://schemas.openxmlformats.org/officeDocument/2006/relationships/slideLayout" Target="../slideLayouts/slideLayout44.xml"/><Relationship Id="rId43" Type="http://schemas.openxmlformats.org/officeDocument/2006/relationships/slideLayout" Target="../slideLayouts/slideLayout43.xml"/><Relationship Id="rId46" Type="http://schemas.openxmlformats.org/officeDocument/2006/relationships/slideLayout" Target="../slideLayouts/slideLayout46.xml"/><Relationship Id="rId45" Type="http://schemas.openxmlformats.org/officeDocument/2006/relationships/slideLayout" Target="../slideLayouts/slideLayout45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48" Type="http://schemas.openxmlformats.org/officeDocument/2006/relationships/slideLayout" Target="../slideLayouts/slideLayout48.xml"/><Relationship Id="rId47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33" Type="http://schemas.openxmlformats.org/officeDocument/2006/relationships/slideLayout" Target="../slideLayouts/slideLayout33.xml"/><Relationship Id="rId32" Type="http://schemas.openxmlformats.org/officeDocument/2006/relationships/slideLayout" Target="../slideLayouts/slideLayout32.xml"/><Relationship Id="rId35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34.xml"/><Relationship Id="rId37" Type="http://schemas.openxmlformats.org/officeDocument/2006/relationships/slideLayout" Target="../slideLayouts/slideLayout37.xml"/><Relationship Id="rId36" Type="http://schemas.openxmlformats.org/officeDocument/2006/relationships/slideLayout" Target="../slideLayouts/slideLayout36.xml"/><Relationship Id="rId39" Type="http://schemas.openxmlformats.org/officeDocument/2006/relationships/slideLayout" Target="../slideLayouts/slideLayout39.xml"/><Relationship Id="rId38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29.xml"/><Relationship Id="rId51" Type="http://schemas.openxmlformats.org/officeDocument/2006/relationships/slideLayout" Target="../slideLayouts/slideLayout51.xml"/><Relationship Id="rId50" Type="http://schemas.openxmlformats.org/officeDocument/2006/relationships/slideLayout" Target="../slideLayouts/slideLayout50.xml"/><Relationship Id="rId53" Type="http://schemas.openxmlformats.org/officeDocument/2006/relationships/slideLayout" Target="../slideLayouts/slideLayout53.xml"/><Relationship Id="rId52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11.xml"/><Relationship Id="rId55" Type="http://schemas.openxmlformats.org/officeDocument/2006/relationships/theme" Target="../theme/theme2.xml"/><Relationship Id="rId10" Type="http://schemas.openxmlformats.org/officeDocument/2006/relationships/slideLayout" Target="../slideLayouts/slideLayout10.xml"/><Relationship Id="rId54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9"/>
          <p:cNvSpPr txBox="1"/>
          <p:nvPr>
            <p:ph type="title"/>
          </p:nvPr>
        </p:nvSpPr>
        <p:spPr>
          <a:xfrm>
            <a:off x="557872" y="696381"/>
            <a:ext cx="1106235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39"/>
          <p:cNvSpPr txBox="1"/>
          <p:nvPr>
            <p:ph idx="1" type="body"/>
          </p:nvPr>
        </p:nvSpPr>
        <p:spPr>
          <a:xfrm>
            <a:off x="557872" y="2175872"/>
            <a:ext cx="11062350" cy="35107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marR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―"/>
              <a:defRPr b="0" i="0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2" name="Google Shape;12;p39"/>
          <p:cNvSpPr txBox="1"/>
          <p:nvPr>
            <p:ph idx="12" type="sldNum"/>
          </p:nvPr>
        </p:nvSpPr>
        <p:spPr>
          <a:xfrm>
            <a:off x="11658851" y="6510171"/>
            <a:ext cx="533149" cy="172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3" name="Google Shape;13;p39"/>
          <p:cNvSpPr txBox="1"/>
          <p:nvPr/>
        </p:nvSpPr>
        <p:spPr>
          <a:xfrm>
            <a:off x="327384" y="6510171"/>
            <a:ext cx="2149276" cy="172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© SOCIALTALENT </a:t>
            </a:r>
            <a:r>
              <a:rPr b="0" i="0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|</a:t>
            </a:r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  <p:sldLayoutId id="2147483699" r:id="rId51"/>
    <p:sldLayoutId id="2147483700" r:id="rId52"/>
    <p:sldLayoutId id="2147483701" r:id="rId53"/>
    <p:sldLayoutId id="2147483702" r:id="rId54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5.jp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7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8.png"/><Relationship Id="rId4" Type="http://schemas.openxmlformats.org/officeDocument/2006/relationships/image" Target="../media/image3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8.xml"/><Relationship Id="rId3" Type="http://schemas.openxmlformats.org/officeDocument/2006/relationships/hyperlink" Target="mailto:support@socialtalent.com" TargetMode="External"/><Relationship Id="rId4" Type="http://schemas.openxmlformats.org/officeDocument/2006/relationships/image" Target="../media/image36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9.png"/><Relationship Id="rId4" Type="http://schemas.openxmlformats.org/officeDocument/2006/relationships/image" Target="../media/image13.png"/><Relationship Id="rId5" Type="http://schemas.openxmlformats.org/officeDocument/2006/relationships/image" Target="../media/image12.png"/><Relationship Id="rId6" Type="http://schemas.openxmlformats.org/officeDocument/2006/relationships/image" Target="../media/image1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7.jpg"/><Relationship Id="rId4" Type="http://schemas.openxmlformats.org/officeDocument/2006/relationships/image" Target="../media/image3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comments" Target="../comments/comment1.xml"/><Relationship Id="rId4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comments" Target="../comments/comment2.xml"/><Relationship Id="rId4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8.png"/><Relationship Id="rId4" Type="http://schemas.openxmlformats.org/officeDocument/2006/relationships/image" Target="../media/image2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1"/>
          <p:cNvSpPr/>
          <p:nvPr/>
        </p:nvSpPr>
        <p:spPr>
          <a:xfrm rot="-5400000">
            <a:off x="-831128" y="-665029"/>
            <a:ext cx="6878320" cy="8188063"/>
          </a:xfrm>
          <a:custGeom>
            <a:rect b="b" l="l" r="r" t="t"/>
            <a:pathLst>
              <a:path extrusionOk="0" h="35700" w="21664">
                <a:moveTo>
                  <a:pt x="25" y="0"/>
                </a:moveTo>
                <a:lnTo>
                  <a:pt x="21625" y="38"/>
                </a:lnTo>
                <a:cubicBezTo>
                  <a:pt x="21617" y="10591"/>
                  <a:pt x="21672" y="21145"/>
                  <a:pt x="21664" y="31698"/>
                </a:cubicBezTo>
                <a:cubicBezTo>
                  <a:pt x="10864" y="31698"/>
                  <a:pt x="10800" y="38298"/>
                  <a:pt x="0" y="34548"/>
                </a:cubicBezTo>
                <a:cubicBezTo>
                  <a:pt x="8" y="23032"/>
                  <a:pt x="17" y="11516"/>
                  <a:pt x="25" y="0"/>
                </a:cubicBezTo>
                <a:close/>
              </a:path>
            </a:pathLst>
          </a:custGeom>
          <a:gradFill>
            <a:gsLst>
              <a:gs pos="0">
                <a:srgbClr val="9404B7"/>
              </a:gs>
              <a:gs pos="99000">
                <a:srgbClr val="00A75D"/>
              </a:gs>
              <a:gs pos="100000">
                <a:srgbClr val="00A75D"/>
              </a:gs>
            </a:gsLst>
            <a:lin ang="8100019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41" name="Google Shape;641;p1"/>
          <p:cNvSpPr txBox="1"/>
          <p:nvPr>
            <p:ph idx="1" type="body"/>
          </p:nvPr>
        </p:nvSpPr>
        <p:spPr>
          <a:xfrm>
            <a:off x="467350" y="1654623"/>
            <a:ext cx="6156900" cy="196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</a:pPr>
            <a:r>
              <a:rPr lang="en-GB">
                <a:solidFill>
                  <a:schemeClr val="lt1"/>
                </a:solidFill>
              </a:rPr>
              <a:t>Hire, Lead, and Engage </a:t>
            </a:r>
            <a:r>
              <a:rPr lang="en-GB">
                <a:solidFill>
                  <a:schemeClr val="lt1"/>
                </a:solidFill>
              </a:rPr>
              <a:t>with SocialTalent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642" name="Google Shape;642;p1"/>
          <p:cNvSpPr txBox="1"/>
          <p:nvPr>
            <p:ph idx="4" type="body"/>
          </p:nvPr>
        </p:nvSpPr>
        <p:spPr>
          <a:xfrm>
            <a:off x="467347" y="4188824"/>
            <a:ext cx="6078000" cy="56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GB">
                <a:solidFill>
                  <a:schemeClr val="lt1"/>
                </a:solidFill>
              </a:rPr>
              <a:t>Date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descr="A white letters on an orange background&#10;&#10;Description automatically generated" id="643" name="Google Shape;643;p1"/>
          <p:cNvPicPr preferRelativeResize="0"/>
          <p:nvPr>
            <p:ph idx="5" type="pic"/>
          </p:nvPr>
        </p:nvPicPr>
        <p:blipFill rotWithShape="1">
          <a:blip r:embed="rId3">
            <a:alphaModFix/>
          </a:blip>
          <a:srcRect b="-22840" l="0" r="-67617" t="-26163"/>
          <a:stretch/>
        </p:blipFill>
        <p:spPr>
          <a:xfrm>
            <a:off x="2997200" y="254001"/>
            <a:ext cx="1667933" cy="68156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omputer and a phone with a screenshot of a video chat&#10;&#10;Description automatically generated" id="644" name="Google Shape;644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37153" y="1530239"/>
            <a:ext cx="7413548" cy="42569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645" name="Google Shape;645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54001" y="254001"/>
            <a:ext cx="2178598" cy="4938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4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27"/>
          <p:cNvSpPr/>
          <p:nvPr/>
        </p:nvSpPr>
        <p:spPr>
          <a:xfrm>
            <a:off x="0" y="50"/>
            <a:ext cx="12192000" cy="6858000"/>
          </a:xfrm>
          <a:prstGeom prst="rect">
            <a:avLst/>
          </a:prstGeom>
          <a:gradFill>
            <a:gsLst>
              <a:gs pos="0">
                <a:srgbClr val="9404B7"/>
              </a:gs>
              <a:gs pos="99000">
                <a:srgbClr val="00A75D"/>
              </a:gs>
              <a:gs pos="100000">
                <a:srgbClr val="00A75D"/>
              </a:gs>
            </a:gsLst>
            <a:lin ang="13800001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76" name="Google Shape;776;p27"/>
          <p:cNvSpPr/>
          <p:nvPr/>
        </p:nvSpPr>
        <p:spPr>
          <a:xfrm>
            <a:off x="482600" y="3467100"/>
            <a:ext cx="4062900" cy="1905000"/>
          </a:xfrm>
          <a:prstGeom prst="roundRect">
            <a:avLst>
              <a:gd fmla="val 12667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77" name="Google Shape;777;p27"/>
          <p:cNvSpPr txBox="1"/>
          <p:nvPr>
            <p:ph idx="12" type="sldNum"/>
          </p:nvPr>
        </p:nvSpPr>
        <p:spPr>
          <a:xfrm>
            <a:off x="11658851" y="6510171"/>
            <a:ext cx="533149" cy="172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78" name="Google Shape;778;p27"/>
          <p:cNvSpPr txBox="1"/>
          <p:nvPr>
            <p:ph idx="4294967295" type="body"/>
          </p:nvPr>
        </p:nvSpPr>
        <p:spPr>
          <a:xfrm>
            <a:off x="889000" y="3585225"/>
            <a:ext cx="3656400" cy="1473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-342900" lvl="0" marL="3429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A85D"/>
              </a:buClr>
              <a:buSzPts val="1800"/>
              <a:buFont typeface="Verdana"/>
              <a:buAutoNum type="arabicPeriod"/>
            </a:pPr>
            <a:r>
              <a:rPr lang="en-GB" sz="1800">
                <a:solidFill>
                  <a:srgbClr val="00A85D"/>
                </a:solidFill>
                <a:latin typeface="Verdana"/>
                <a:ea typeface="Verdana"/>
                <a:cs typeface="Verdana"/>
                <a:sym typeface="Verdana"/>
              </a:rPr>
              <a:t>Install by searching: </a:t>
            </a:r>
            <a:r>
              <a:rPr lang="en-GB" sz="1800">
                <a:latin typeface="Verdana"/>
                <a:ea typeface="Verdana"/>
                <a:cs typeface="Verdana"/>
                <a:sym typeface="Verdana"/>
              </a:rPr>
              <a:t>SocialTalent 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-342900" lvl="0" marL="3429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00A85D"/>
              </a:buClr>
              <a:buSzPts val="1800"/>
              <a:buFont typeface="Verdana"/>
              <a:buAutoNum type="arabicPeriod"/>
            </a:pPr>
            <a:r>
              <a:rPr lang="en-GB" sz="1800">
                <a:solidFill>
                  <a:srgbClr val="00A85D"/>
                </a:solidFill>
                <a:latin typeface="Verdana"/>
                <a:ea typeface="Verdana"/>
                <a:cs typeface="Verdana"/>
                <a:sym typeface="Verdana"/>
              </a:rPr>
              <a:t>Login</a:t>
            </a:r>
            <a:r>
              <a:rPr lang="en-GB" sz="1800">
                <a:latin typeface="Verdana"/>
                <a:ea typeface="Verdana"/>
                <a:cs typeface="Verdana"/>
                <a:sym typeface="Verdana"/>
              </a:rPr>
              <a:t> with single sign on/your password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79" name="Google Shape;779;p27"/>
          <p:cNvSpPr txBox="1"/>
          <p:nvPr>
            <p:ph idx="4294967295" type="sldNum"/>
          </p:nvPr>
        </p:nvSpPr>
        <p:spPr>
          <a:xfrm>
            <a:off x="11658600" y="6510338"/>
            <a:ext cx="533400" cy="1714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descr="A picture containing person, building, person, table&#10;&#10;Description automatically generated" id="780" name="Google Shape;780;p27"/>
          <p:cNvPicPr preferRelativeResize="0"/>
          <p:nvPr/>
        </p:nvPicPr>
        <p:blipFill rotWithShape="1">
          <a:blip r:embed="rId3">
            <a:alphaModFix/>
          </a:blip>
          <a:srcRect b="-103" l="21978" r="5287" t="206"/>
          <a:stretch/>
        </p:blipFill>
        <p:spPr>
          <a:xfrm>
            <a:off x="6510775" y="1386300"/>
            <a:ext cx="6879000" cy="71784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781" name="Google Shape;781;p27"/>
          <p:cNvSpPr/>
          <p:nvPr/>
        </p:nvSpPr>
        <p:spPr>
          <a:xfrm>
            <a:off x="2534800" y="533250"/>
            <a:ext cx="1359600" cy="7401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Graphical user interface, text, application&#10;&#10;Description automatically generated" id="782" name="Google Shape;782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15024" y="80564"/>
            <a:ext cx="4627468" cy="6204140"/>
          </a:xfrm>
          <a:prstGeom prst="rect">
            <a:avLst/>
          </a:prstGeom>
          <a:noFill/>
          <a:ln>
            <a:noFill/>
          </a:ln>
        </p:spPr>
      </p:pic>
      <p:sp>
        <p:nvSpPr>
          <p:cNvPr id="783" name="Google Shape;783;p27"/>
          <p:cNvSpPr txBox="1"/>
          <p:nvPr/>
        </p:nvSpPr>
        <p:spPr>
          <a:xfrm>
            <a:off x="557872" y="601132"/>
            <a:ext cx="8184640" cy="7851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Rockwell"/>
              <a:buNone/>
            </a:pPr>
            <a:r>
              <a:rPr lang="en-GB" sz="44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Mobile</a:t>
            </a:r>
            <a:r>
              <a:rPr lang="en-GB" sz="44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 </a:t>
            </a:r>
            <a:r>
              <a:rPr lang="en-GB" sz="4400">
                <a:solidFill>
                  <a:srgbClr val="00A85D"/>
                </a:solidFill>
                <a:latin typeface="Rockwell"/>
                <a:ea typeface="Rockwell"/>
                <a:cs typeface="Rockwell"/>
                <a:sym typeface="Rockwell"/>
              </a:rPr>
              <a:t>Tour</a:t>
            </a:r>
            <a:endParaRPr sz="4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Graphical user interface, application&#10;&#10;Description automatically generated" id="784" name="Google Shape;784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54573" y="2600287"/>
            <a:ext cx="1875615" cy="5826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raphical user interface&#10;&#10;Description automatically generated with medium confidence" id="785" name="Google Shape;785;p2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694067" y="2604214"/>
            <a:ext cx="1875614" cy="5784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0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p28"/>
          <p:cNvSpPr txBox="1"/>
          <p:nvPr/>
        </p:nvSpPr>
        <p:spPr>
          <a:xfrm>
            <a:off x="971550" y="414338"/>
            <a:ext cx="1062990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 Successful Learning Program Requires a Strong Team</a:t>
            </a:r>
            <a:endParaRPr/>
          </a:p>
        </p:txBody>
      </p:sp>
      <p:sp>
        <p:nvSpPr>
          <p:cNvPr id="792" name="Google Shape;792;p28"/>
          <p:cNvSpPr txBox="1"/>
          <p:nvPr/>
        </p:nvSpPr>
        <p:spPr>
          <a:xfrm>
            <a:off x="840422" y="907415"/>
            <a:ext cx="10532745" cy="419987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Our Organization:</a:t>
            </a:r>
            <a:endParaRPr/>
          </a:p>
        </p:txBody>
      </p:sp>
      <p:graphicFrame>
        <p:nvGraphicFramePr>
          <p:cNvPr id="793" name="Google Shape;793;p28"/>
          <p:cNvGraphicFramePr/>
          <p:nvPr/>
        </p:nvGraphicFramePr>
        <p:xfrm>
          <a:off x="843280" y="1402080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{92836371-684A-4FDA-AB4F-207A04E74F6A}</a:tableStyleId>
              </a:tblPr>
              <a:tblGrid>
                <a:gridCol w="3507825"/>
                <a:gridCol w="3478450"/>
                <a:gridCol w="3542300"/>
              </a:tblGrid>
              <a:tr h="5042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/>
                        <a:t>Role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/>
                        <a:t>Description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/>
                        <a:t>Responsibilities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00B050"/>
                    </a:solidFill>
                  </a:tcPr>
                </a:tc>
              </a:tr>
              <a:tr h="13865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Account Manager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Steward of the relationship between SocialTalent and your organisation.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-171450" lvl="0" marL="1714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Calibri"/>
                        <a:buChar char="-"/>
                      </a:pPr>
                      <a:r>
                        <a:rPr lang="en-GB" sz="1000"/>
                        <a:t>Oversees the partnership between ST and your organisation.</a:t>
                      </a:r>
                      <a:endParaRPr sz="1800"/>
                    </a:p>
                    <a:p>
                      <a:pPr indent="-171450" lvl="0" marL="1714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Calibri"/>
                        <a:buChar char="-"/>
                      </a:pPr>
                      <a:r>
                        <a:rPr lang="en-GB" sz="1000"/>
                        <a:t>Ensures strategic alignment &amp; value delivery</a:t>
                      </a:r>
                      <a:endParaRPr/>
                    </a:p>
                    <a:p>
                      <a:pPr indent="-171450" lvl="0" marL="1714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Calibri"/>
                        <a:buChar char="-"/>
                      </a:pPr>
                      <a:r>
                        <a:rPr lang="en-GB" sz="1000"/>
                        <a:t>Main POC for your Exec Sponsors</a:t>
                      </a:r>
                      <a:endParaRPr/>
                    </a:p>
                    <a:p>
                      <a:pPr indent="-171450" lvl="0" marL="1714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Calibri"/>
                        <a:buChar char="-"/>
                      </a:pPr>
                      <a:r>
                        <a:rPr lang="en-GB" sz="1000"/>
                        <a:t>Drives strategic alignment meetings, such as QBR's</a:t>
                      </a:r>
                      <a:endParaRPr/>
                    </a:p>
                    <a:p>
                      <a:pPr indent="-171450" lvl="0" marL="1714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Calibri"/>
                        <a:buChar char="-"/>
                      </a:pPr>
                      <a:r>
                        <a:rPr lang="en-GB" sz="1000"/>
                        <a:t>Oversees all commercials (e.g. contract renewals, etc.)</a:t>
                      </a:r>
                      <a:endParaRPr/>
                    </a:p>
                    <a:p>
                      <a:pPr indent="-107950" lvl="0" marL="1714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Calibri"/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45725" marB="45725" marR="91450" marL="91450"/>
                </a:tc>
              </a:tr>
              <a:tr h="12261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Onboarding Specialist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Oversees all aspects of your set-up, with a view of accelerating your time to value.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-171450" lvl="0" marL="1714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Calibri"/>
                        <a:buChar char="-"/>
                      </a:pPr>
                      <a:r>
                        <a:rPr lang="en-GB" sz="1000"/>
                        <a:t>Assists with platform &amp; learning configuration</a:t>
                      </a:r>
                      <a:endParaRPr/>
                    </a:p>
                    <a:p>
                      <a:pPr indent="-171450" lvl="0" marL="1714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Calibri"/>
                        <a:buChar char="-"/>
                      </a:pPr>
                      <a:r>
                        <a:rPr lang="en-GB" sz="1000"/>
                        <a:t>Coordinates with ST technical resources to deploy integrations</a:t>
                      </a:r>
                      <a:endParaRPr/>
                    </a:p>
                    <a:p>
                      <a:pPr indent="-171450" lvl="0" marL="1714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Calibri"/>
                        <a:buChar char="-"/>
                      </a:pPr>
                      <a:r>
                        <a:rPr lang="en-GB" sz="1000"/>
                        <a:t>Provides training to PM's &amp; Admins</a:t>
                      </a:r>
                      <a:endParaRPr/>
                    </a:p>
                    <a:p>
                      <a:pPr indent="-171450" lvl="0" marL="1714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Calibri"/>
                        <a:buChar char="-"/>
                      </a:pPr>
                      <a:r>
                        <a:rPr lang="en-GB" sz="1000"/>
                        <a:t>Supports your team through initial launch</a:t>
                      </a:r>
                      <a:endParaRPr/>
                    </a:p>
                    <a:p>
                      <a:pPr indent="-171450" lvl="0" marL="1714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Calibri"/>
                        <a:buChar char="-"/>
                      </a:pPr>
                      <a:r>
                        <a:rPr lang="en-GB" sz="1000"/>
                        <a:t>Contributes to Mutual Success Plan (MSP)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6187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Customer Success </a:t>
                      </a:r>
                      <a:endParaRPr/>
                    </a:p>
                  </a:txBody>
                  <a:tcPr marT="45725" marB="45725" marR="91450" marL="91450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Provides resources &amp; guidance on how best to meet your objectives.</a:t>
                      </a:r>
                      <a:endParaRPr/>
                    </a:p>
                  </a:txBody>
                  <a:tcPr marT="45725" marB="45725" marR="91450" marL="91450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-171450" lvl="0" marL="1714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Calibri"/>
                        <a:buChar char="-"/>
                      </a:pPr>
                      <a:r>
                        <a:rPr lang="en-GB" sz="1000"/>
                        <a:t>Partners with your Program Manager to help drive your ST learning program</a:t>
                      </a:r>
                      <a:endParaRPr/>
                    </a:p>
                    <a:p>
                      <a:pPr indent="-171450" lvl="0" marL="1714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Calibri"/>
                        <a:buChar char="-"/>
                      </a:pPr>
                      <a:r>
                        <a:rPr lang="en-GB" sz="1000"/>
                        <a:t>Drives the Mutual Success Plan (MSP)</a:t>
                      </a:r>
                      <a:endParaRPr/>
                    </a:p>
                    <a:p>
                      <a:pPr indent="-171450" lvl="0" marL="1714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Calibri"/>
                        <a:buChar char="-"/>
                      </a:pPr>
                      <a:r>
                        <a:rPr lang="en-GB" sz="1000"/>
                        <a:t>Provides guidance &amp; resources to maximise learner engagement</a:t>
                      </a:r>
                      <a:endParaRPr/>
                    </a:p>
                    <a:p>
                      <a:pPr indent="-171450" lvl="0" marL="1714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Calibri"/>
                        <a:buChar char="-"/>
                      </a:pPr>
                      <a:r>
                        <a:rPr lang="en-GB" sz="1000"/>
                        <a:t>Drives Program Health Review meetings &amp; attends other meetings such as QBR's</a:t>
                      </a:r>
                      <a:endParaRPr/>
                    </a:p>
                  </a:txBody>
                  <a:tcPr marT="45725" marB="45725" marR="91450" marL="91450">
                    <a:solidFill>
                      <a:schemeClr val="lt2"/>
                    </a:solidFill>
                  </a:tcPr>
                </a:tc>
              </a:tr>
              <a:tr h="7448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Customer Support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Resolves technical/platform issues experienced by learners &amp; admins.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-171450" lvl="0" marL="1714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Calibri"/>
                        <a:buChar char="-"/>
                      </a:pPr>
                      <a:r>
                        <a:rPr lang="en-GB" sz="1000"/>
                        <a:t>Responds to all support tickets</a:t>
                      </a:r>
                      <a:endParaRPr/>
                    </a:p>
                    <a:p>
                      <a:pPr indent="-171450" lvl="0" marL="1714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Calibri"/>
                        <a:buChar char="-"/>
                      </a:pPr>
                      <a:r>
                        <a:rPr lang="en-GB" sz="1000"/>
                        <a:t>Troubleshoots end-user issues</a:t>
                      </a:r>
                      <a:endParaRPr/>
                    </a:p>
                    <a:p>
                      <a:pPr indent="-171450" lvl="0" marL="1714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Calibri"/>
                        <a:buChar char="-"/>
                      </a:pPr>
                      <a:r>
                        <a:rPr lang="en-GB" sz="1000"/>
                        <a:t>Liaises with ST Product team to resolve bugs</a:t>
                      </a:r>
                      <a:endParaRPr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  <p:pic>
        <p:nvPicPr>
          <p:cNvPr id="794" name="Google Shape;794;p28"/>
          <p:cNvPicPr preferRelativeResize="0"/>
          <p:nvPr/>
        </p:nvPicPr>
        <p:blipFill rotWithShape="1">
          <a:blip r:embed="rId3">
            <a:alphaModFix/>
          </a:blip>
          <a:srcRect b="0" l="21804" r="10311" t="0"/>
          <a:stretch/>
        </p:blipFill>
        <p:spPr>
          <a:xfrm>
            <a:off x="5207001" y="0"/>
            <a:ext cx="6985001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795" name="Google Shape;795;p28"/>
          <p:cNvSpPr/>
          <p:nvPr/>
        </p:nvSpPr>
        <p:spPr>
          <a:xfrm rot="-5400000">
            <a:off x="-1339128" y="-665029"/>
            <a:ext cx="6878320" cy="8188063"/>
          </a:xfrm>
          <a:custGeom>
            <a:rect b="b" l="l" r="r" t="t"/>
            <a:pathLst>
              <a:path extrusionOk="0" h="35700" w="21664">
                <a:moveTo>
                  <a:pt x="25" y="0"/>
                </a:moveTo>
                <a:lnTo>
                  <a:pt x="21625" y="38"/>
                </a:lnTo>
                <a:cubicBezTo>
                  <a:pt x="21617" y="10591"/>
                  <a:pt x="21672" y="21145"/>
                  <a:pt x="21664" y="31698"/>
                </a:cubicBezTo>
                <a:cubicBezTo>
                  <a:pt x="10864" y="31698"/>
                  <a:pt x="10800" y="38298"/>
                  <a:pt x="0" y="34548"/>
                </a:cubicBezTo>
                <a:cubicBezTo>
                  <a:pt x="8" y="23032"/>
                  <a:pt x="17" y="11516"/>
                  <a:pt x="25" y="0"/>
                </a:cubicBezTo>
                <a:close/>
              </a:path>
            </a:pathLst>
          </a:custGeom>
          <a:gradFill>
            <a:gsLst>
              <a:gs pos="0">
                <a:srgbClr val="9404B7"/>
              </a:gs>
              <a:gs pos="99000">
                <a:srgbClr val="00A75D"/>
              </a:gs>
              <a:gs pos="100000">
                <a:srgbClr val="00A75D"/>
              </a:gs>
            </a:gsLst>
            <a:lin ang="8100019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96" name="Google Shape;796;p28"/>
          <p:cNvSpPr txBox="1"/>
          <p:nvPr/>
        </p:nvSpPr>
        <p:spPr>
          <a:xfrm>
            <a:off x="971550" y="2531063"/>
            <a:ext cx="3460500" cy="181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6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First Time Login</a:t>
            </a:r>
            <a:endParaRPr sz="5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0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p2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9404B7"/>
              </a:gs>
              <a:gs pos="99000">
                <a:srgbClr val="00A75D"/>
              </a:gs>
              <a:gs pos="100000">
                <a:srgbClr val="00A75D"/>
              </a:gs>
            </a:gsLst>
            <a:lin ang="13800001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02" name="Google Shape;802;p29"/>
          <p:cNvSpPr txBox="1"/>
          <p:nvPr>
            <p:ph type="title"/>
          </p:nvPr>
        </p:nvSpPr>
        <p:spPr>
          <a:xfrm>
            <a:off x="2323646" y="403200"/>
            <a:ext cx="7380000" cy="8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Rockwell"/>
              <a:buNone/>
            </a:pPr>
            <a:r>
              <a:rPr lang="en-GB">
                <a:latin typeface="Rockwell"/>
                <a:ea typeface="Rockwell"/>
                <a:cs typeface="Rockwell"/>
                <a:sym typeface="Rockwell"/>
              </a:rPr>
              <a:t>Welcome To SocialTalent</a:t>
            </a:r>
            <a:endParaRPr/>
          </a:p>
        </p:txBody>
      </p:sp>
      <p:sp>
        <p:nvSpPr>
          <p:cNvPr id="803" name="Google Shape;803;p29"/>
          <p:cNvSpPr txBox="1"/>
          <p:nvPr>
            <p:ph idx="12" type="sldNum"/>
          </p:nvPr>
        </p:nvSpPr>
        <p:spPr>
          <a:xfrm>
            <a:off x="11658851" y="6510171"/>
            <a:ext cx="533149" cy="172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804" name="Google Shape;804;p29"/>
          <p:cNvPicPr preferRelativeResize="0"/>
          <p:nvPr/>
        </p:nvPicPr>
        <p:blipFill rotWithShape="1">
          <a:blip r:embed="rId3">
            <a:alphaModFix/>
          </a:blip>
          <a:srcRect b="0" l="0" r="0" t="7868"/>
          <a:stretch/>
        </p:blipFill>
        <p:spPr>
          <a:xfrm>
            <a:off x="2660225" y="939800"/>
            <a:ext cx="6871551" cy="84811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raphical user interface, text, application&#10;&#10;Description automatically generated" id="805" name="Google Shape;805;p29"/>
          <p:cNvPicPr preferRelativeResize="0"/>
          <p:nvPr/>
        </p:nvPicPr>
        <p:blipFill rotWithShape="1">
          <a:blip r:embed="rId4">
            <a:alphaModFix/>
          </a:blip>
          <a:srcRect b="3961" l="21052" r="42843" t="2939"/>
          <a:stretch/>
        </p:blipFill>
        <p:spPr>
          <a:xfrm>
            <a:off x="4664505" y="2312606"/>
            <a:ext cx="2995200" cy="5267400"/>
          </a:xfrm>
          <a:prstGeom prst="roundRect">
            <a:avLst>
              <a:gd fmla="val 7691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9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30"/>
          <p:cNvSpPr/>
          <p:nvPr/>
        </p:nvSpPr>
        <p:spPr>
          <a:xfrm>
            <a:off x="12450" y="0"/>
            <a:ext cx="12192000" cy="6858000"/>
          </a:xfrm>
          <a:prstGeom prst="rect">
            <a:avLst/>
          </a:prstGeom>
          <a:gradFill>
            <a:gsLst>
              <a:gs pos="0">
                <a:srgbClr val="9404B7"/>
              </a:gs>
              <a:gs pos="99000">
                <a:srgbClr val="00A75D"/>
              </a:gs>
              <a:gs pos="100000">
                <a:srgbClr val="00A75D"/>
              </a:gs>
            </a:gsLst>
            <a:lin ang="13800001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11" name="Google Shape;811;p30"/>
          <p:cNvSpPr txBox="1"/>
          <p:nvPr>
            <p:ph type="title"/>
          </p:nvPr>
        </p:nvSpPr>
        <p:spPr>
          <a:xfrm>
            <a:off x="2323646" y="414000"/>
            <a:ext cx="7380000" cy="8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Rockwell"/>
              <a:buNone/>
            </a:pPr>
            <a:r>
              <a:rPr lang="en-GB">
                <a:latin typeface="Rockwell"/>
                <a:ea typeface="Rockwell"/>
                <a:cs typeface="Rockwell"/>
                <a:sym typeface="Rockwell"/>
              </a:rPr>
              <a:t>Welcome To SocialTalent</a:t>
            </a:r>
            <a:endParaRPr/>
          </a:p>
        </p:txBody>
      </p:sp>
      <p:sp>
        <p:nvSpPr>
          <p:cNvPr id="812" name="Google Shape;812;p30"/>
          <p:cNvSpPr txBox="1"/>
          <p:nvPr>
            <p:ph idx="12" type="sldNum"/>
          </p:nvPr>
        </p:nvSpPr>
        <p:spPr>
          <a:xfrm>
            <a:off x="11658851" y="6510171"/>
            <a:ext cx="533149" cy="172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descr="Graphical user interface, application&#10;&#10;Description automatically generated" id="813" name="Google Shape;813;p30"/>
          <p:cNvPicPr preferRelativeResize="0"/>
          <p:nvPr/>
        </p:nvPicPr>
        <p:blipFill rotWithShape="1">
          <a:blip r:embed="rId3">
            <a:alphaModFix/>
          </a:blip>
          <a:srcRect b="63306" l="0" r="68615" t="0"/>
          <a:stretch/>
        </p:blipFill>
        <p:spPr>
          <a:xfrm>
            <a:off x="2130180" y="1884198"/>
            <a:ext cx="7766925" cy="4071925"/>
          </a:xfrm>
          <a:prstGeom prst="rect">
            <a:avLst/>
          </a:prstGeom>
          <a:noFill/>
          <a:ln>
            <a:noFill/>
          </a:ln>
        </p:spPr>
      </p:pic>
      <p:sp>
        <p:nvSpPr>
          <p:cNvPr id="814" name="Google Shape;814;p30"/>
          <p:cNvSpPr/>
          <p:nvPr/>
        </p:nvSpPr>
        <p:spPr>
          <a:xfrm>
            <a:off x="2319038" y="3448275"/>
            <a:ext cx="4400700" cy="446100"/>
          </a:xfrm>
          <a:prstGeom prst="rect">
            <a:avLst/>
          </a:prstGeom>
          <a:noFill/>
          <a:ln cap="flat" cmpd="sng" w="28575">
            <a:solidFill>
              <a:schemeClr val="accent5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8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p31"/>
          <p:cNvSpPr/>
          <p:nvPr/>
        </p:nvSpPr>
        <p:spPr>
          <a:xfrm>
            <a:off x="0" y="-100"/>
            <a:ext cx="12192000" cy="6858000"/>
          </a:xfrm>
          <a:prstGeom prst="rect">
            <a:avLst/>
          </a:prstGeom>
          <a:gradFill>
            <a:gsLst>
              <a:gs pos="0">
                <a:srgbClr val="9404B7"/>
              </a:gs>
              <a:gs pos="99000">
                <a:srgbClr val="00A75D"/>
              </a:gs>
              <a:gs pos="100000">
                <a:srgbClr val="00A75D"/>
              </a:gs>
            </a:gsLst>
            <a:lin ang="13800001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20" name="Google Shape;820;p31"/>
          <p:cNvSpPr txBox="1"/>
          <p:nvPr>
            <p:ph type="title"/>
          </p:nvPr>
        </p:nvSpPr>
        <p:spPr>
          <a:xfrm>
            <a:off x="2323646" y="414964"/>
            <a:ext cx="7380000" cy="8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Rockwell"/>
              <a:buNone/>
            </a:pPr>
            <a:r>
              <a:rPr lang="en-GB">
                <a:latin typeface="Rockwell"/>
                <a:ea typeface="Rockwell"/>
                <a:cs typeface="Rockwell"/>
                <a:sym typeface="Rockwell"/>
              </a:rPr>
              <a:t>Welcome To SocialTalent</a:t>
            </a:r>
            <a:endParaRPr/>
          </a:p>
        </p:txBody>
      </p:sp>
      <p:sp>
        <p:nvSpPr>
          <p:cNvPr id="821" name="Google Shape;821;p31"/>
          <p:cNvSpPr txBox="1"/>
          <p:nvPr>
            <p:ph idx="12" type="sldNum"/>
          </p:nvPr>
        </p:nvSpPr>
        <p:spPr>
          <a:xfrm>
            <a:off x="11658851" y="6510171"/>
            <a:ext cx="533149" cy="172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descr="Graphical user interface, application, Teams&#10;&#10;Description automatically generated" id="822" name="Google Shape;822;p31"/>
          <p:cNvPicPr preferRelativeResize="0"/>
          <p:nvPr/>
        </p:nvPicPr>
        <p:blipFill rotWithShape="1">
          <a:blip r:embed="rId3">
            <a:alphaModFix/>
          </a:blip>
          <a:srcRect b="62132" l="0" r="64054" t="0"/>
          <a:stretch/>
        </p:blipFill>
        <p:spPr>
          <a:xfrm>
            <a:off x="2323650" y="2021850"/>
            <a:ext cx="7380000" cy="3524151"/>
          </a:xfrm>
          <a:prstGeom prst="rect">
            <a:avLst/>
          </a:prstGeom>
          <a:noFill/>
          <a:ln>
            <a:noFill/>
          </a:ln>
        </p:spPr>
      </p:pic>
      <p:sp>
        <p:nvSpPr>
          <p:cNvPr id="823" name="Google Shape;823;p31"/>
          <p:cNvSpPr/>
          <p:nvPr/>
        </p:nvSpPr>
        <p:spPr>
          <a:xfrm>
            <a:off x="2405895" y="3216492"/>
            <a:ext cx="4490700" cy="698700"/>
          </a:xfrm>
          <a:prstGeom prst="rect">
            <a:avLst/>
          </a:prstGeom>
          <a:noFill/>
          <a:ln cap="flat" cmpd="sng" w="28575">
            <a:solidFill>
              <a:schemeClr val="accent5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8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32"/>
          <p:cNvSpPr/>
          <p:nvPr/>
        </p:nvSpPr>
        <p:spPr>
          <a:xfrm>
            <a:off x="10700" y="50"/>
            <a:ext cx="12192000" cy="6858000"/>
          </a:xfrm>
          <a:prstGeom prst="rect">
            <a:avLst/>
          </a:prstGeom>
          <a:gradFill>
            <a:gsLst>
              <a:gs pos="0">
                <a:srgbClr val="9404B7"/>
              </a:gs>
              <a:gs pos="99000">
                <a:srgbClr val="00A75D"/>
              </a:gs>
              <a:gs pos="100000">
                <a:srgbClr val="00A75D"/>
              </a:gs>
            </a:gsLst>
            <a:lin ang="13800001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30" name="Google Shape;830;p32"/>
          <p:cNvPicPr preferRelativeResize="0"/>
          <p:nvPr/>
        </p:nvPicPr>
        <p:blipFill rotWithShape="1">
          <a:blip r:embed="rId3">
            <a:alphaModFix/>
          </a:blip>
          <a:srcRect b="0" l="17252" r="12011" t="0"/>
          <a:stretch/>
        </p:blipFill>
        <p:spPr>
          <a:xfrm>
            <a:off x="4735962" y="0"/>
            <a:ext cx="7543798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831" name="Google Shape;831;p32"/>
          <p:cNvSpPr/>
          <p:nvPr/>
        </p:nvSpPr>
        <p:spPr>
          <a:xfrm>
            <a:off x="1785500" y="3454250"/>
            <a:ext cx="1770600" cy="8931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32" name="Google Shape;832;p32"/>
          <p:cNvSpPr txBox="1"/>
          <p:nvPr/>
        </p:nvSpPr>
        <p:spPr>
          <a:xfrm>
            <a:off x="971550" y="2531063"/>
            <a:ext cx="3460500" cy="181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6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Desktop </a:t>
            </a:r>
            <a:r>
              <a:rPr lang="en-GB" sz="5600">
                <a:solidFill>
                  <a:schemeClr val="accent1"/>
                </a:solidFill>
                <a:latin typeface="Rockwell"/>
                <a:ea typeface="Rockwell"/>
                <a:cs typeface="Rockwell"/>
                <a:sym typeface="Rockwell"/>
              </a:rPr>
              <a:t>Tour</a:t>
            </a:r>
            <a:endParaRPr sz="56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7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p33"/>
          <p:cNvSpPr/>
          <p:nvPr/>
        </p:nvSpPr>
        <p:spPr>
          <a:xfrm>
            <a:off x="0" y="-100"/>
            <a:ext cx="12192000" cy="6858000"/>
          </a:xfrm>
          <a:prstGeom prst="rect">
            <a:avLst/>
          </a:prstGeom>
          <a:gradFill>
            <a:gsLst>
              <a:gs pos="0">
                <a:srgbClr val="9404B7"/>
              </a:gs>
              <a:gs pos="99000">
                <a:srgbClr val="00A75D"/>
              </a:gs>
              <a:gs pos="100000">
                <a:srgbClr val="00A75D"/>
              </a:gs>
            </a:gsLst>
            <a:lin ang="13800001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39" name="Google Shape;839;p33"/>
          <p:cNvSpPr/>
          <p:nvPr/>
        </p:nvSpPr>
        <p:spPr>
          <a:xfrm>
            <a:off x="6294000" y="3013050"/>
            <a:ext cx="2024400" cy="8931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40" name="Google Shape;840;p33"/>
          <p:cNvSpPr txBox="1"/>
          <p:nvPr/>
        </p:nvSpPr>
        <p:spPr>
          <a:xfrm>
            <a:off x="3048000" y="2951850"/>
            <a:ext cx="60960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6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What’s</a:t>
            </a:r>
            <a:r>
              <a:rPr lang="en-GB" sz="5600">
                <a:solidFill>
                  <a:schemeClr val="accent1"/>
                </a:solidFill>
                <a:latin typeface="Rockwell"/>
                <a:ea typeface="Rockwell"/>
                <a:cs typeface="Rockwell"/>
                <a:sym typeface="Rockwell"/>
              </a:rPr>
              <a:t> next?</a:t>
            </a:r>
            <a:endParaRPr sz="56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4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p34"/>
          <p:cNvSpPr/>
          <p:nvPr/>
        </p:nvSpPr>
        <p:spPr>
          <a:xfrm>
            <a:off x="-25" y="50"/>
            <a:ext cx="12192000" cy="6858000"/>
          </a:xfrm>
          <a:prstGeom prst="rect">
            <a:avLst/>
          </a:prstGeom>
          <a:gradFill>
            <a:gsLst>
              <a:gs pos="0">
                <a:srgbClr val="9404B7"/>
              </a:gs>
              <a:gs pos="99000">
                <a:srgbClr val="00A75D"/>
              </a:gs>
              <a:gs pos="100000">
                <a:srgbClr val="00A75D"/>
              </a:gs>
            </a:gsLst>
            <a:lin ang="13800001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A picture containing text, electronics, dark, cellphone&#10;&#10;Description automatically generated" id="846" name="Google Shape;846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89761" y="1210458"/>
            <a:ext cx="6025738" cy="6025738"/>
          </a:xfrm>
          <a:prstGeom prst="rect">
            <a:avLst/>
          </a:prstGeom>
          <a:noFill/>
          <a:ln>
            <a:noFill/>
          </a:ln>
        </p:spPr>
      </p:pic>
      <p:sp>
        <p:nvSpPr>
          <p:cNvPr id="847" name="Google Shape;847;p34"/>
          <p:cNvSpPr txBox="1"/>
          <p:nvPr>
            <p:ph idx="12" type="sldNum"/>
          </p:nvPr>
        </p:nvSpPr>
        <p:spPr>
          <a:xfrm>
            <a:off x="11658851" y="6510171"/>
            <a:ext cx="533149" cy="172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48" name="Google Shape;848;p34"/>
          <p:cNvSpPr txBox="1"/>
          <p:nvPr>
            <p:ph idx="4294967295" type="sldNum"/>
          </p:nvPr>
        </p:nvSpPr>
        <p:spPr>
          <a:xfrm>
            <a:off x="11658600" y="6510338"/>
            <a:ext cx="533400" cy="1714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grpSp>
        <p:nvGrpSpPr>
          <p:cNvPr id="849" name="Google Shape;849;p34"/>
          <p:cNvGrpSpPr/>
          <p:nvPr/>
        </p:nvGrpSpPr>
        <p:grpSpPr>
          <a:xfrm>
            <a:off x="5478557" y="622449"/>
            <a:ext cx="4963737" cy="4791637"/>
            <a:chOff x="2142703" y="2074"/>
            <a:chExt cx="4963737" cy="4791637"/>
          </a:xfrm>
        </p:grpSpPr>
        <p:sp>
          <p:nvSpPr>
            <p:cNvPr id="850" name="Google Shape;850;p34"/>
            <p:cNvSpPr/>
            <p:nvPr/>
          </p:nvSpPr>
          <p:spPr>
            <a:xfrm>
              <a:off x="3900854" y="2074"/>
              <a:ext cx="1447436" cy="144743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1" name="Google Shape;851;p34"/>
            <p:cNvSpPr txBox="1"/>
            <p:nvPr/>
          </p:nvSpPr>
          <p:spPr>
            <a:xfrm>
              <a:off x="4112826" y="214046"/>
              <a:ext cx="1023492" cy="10234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3950" lIns="13950" spcFirstLastPara="1" rIns="13950" wrap="square" tIns="139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Montserrat"/>
                <a:buNone/>
              </a:pPr>
              <a:r>
                <a:rPr b="1" lang="en-GB" sz="110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Pick a time to do your weekly learning</a:t>
              </a:r>
              <a:endParaRPr b="1"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852" name="Google Shape;852;p34"/>
            <p:cNvSpPr/>
            <p:nvPr/>
          </p:nvSpPr>
          <p:spPr>
            <a:xfrm rot="2160000">
              <a:off x="5302515" y="1113824"/>
              <a:ext cx="384650" cy="488509"/>
            </a:xfrm>
            <a:prstGeom prst="rightArrow">
              <a:avLst>
                <a:gd fmla="val 60000" name="adj1"/>
                <a:gd fmla="val 50000" name="adj2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3" name="Google Shape;853;p34"/>
            <p:cNvSpPr txBox="1"/>
            <p:nvPr/>
          </p:nvSpPr>
          <p:spPr>
            <a:xfrm rot="2160000">
              <a:off x="5313534" y="1177612"/>
              <a:ext cx="269255" cy="293105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Montserrat"/>
                <a:buNone/>
              </a:pPr>
              <a:r>
                <a:t/>
              </a:r>
              <a:endParaRPr sz="2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54" name="Google Shape;854;p34"/>
            <p:cNvSpPr/>
            <p:nvPr/>
          </p:nvSpPr>
          <p:spPr>
            <a:xfrm>
              <a:off x="5659004" y="1279445"/>
              <a:ext cx="1447436" cy="144743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5" name="Google Shape;855;p34"/>
            <p:cNvSpPr txBox="1"/>
            <p:nvPr/>
          </p:nvSpPr>
          <p:spPr>
            <a:xfrm>
              <a:off x="5870976" y="1491417"/>
              <a:ext cx="1023492" cy="10234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3950" lIns="13950" spcFirstLastPara="1" rIns="13950" wrap="square" tIns="139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Montserrat"/>
                <a:buNone/>
              </a:pPr>
              <a:r>
                <a:rPr b="1" lang="en-GB" sz="110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Download the mobile app</a:t>
              </a:r>
              <a:endParaRPr b="1"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856" name="Google Shape;856;p34"/>
            <p:cNvSpPr/>
            <p:nvPr/>
          </p:nvSpPr>
          <p:spPr>
            <a:xfrm rot="6480000">
              <a:off x="5857984" y="2781970"/>
              <a:ext cx="384650" cy="488509"/>
            </a:xfrm>
            <a:prstGeom prst="rightArrow">
              <a:avLst>
                <a:gd fmla="val 60000" name="adj1"/>
                <a:gd fmla="val 50000" name="adj2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7" name="Google Shape;857;p34"/>
            <p:cNvSpPr txBox="1"/>
            <p:nvPr/>
          </p:nvSpPr>
          <p:spPr>
            <a:xfrm rot="-4320000">
              <a:off x="5933511" y="2824798"/>
              <a:ext cx="269255" cy="293105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Montserrat"/>
                <a:buNone/>
              </a:pPr>
              <a:r>
                <a:t/>
              </a:r>
              <a:endParaRPr sz="2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58" name="Google Shape;858;p34"/>
            <p:cNvSpPr/>
            <p:nvPr/>
          </p:nvSpPr>
          <p:spPr>
            <a:xfrm>
              <a:off x="4987450" y="3346275"/>
              <a:ext cx="1447436" cy="144743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9" name="Google Shape;859;p34"/>
            <p:cNvSpPr txBox="1"/>
            <p:nvPr/>
          </p:nvSpPr>
          <p:spPr>
            <a:xfrm>
              <a:off x="5199422" y="3558247"/>
              <a:ext cx="1023492" cy="10234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3950" lIns="13950" spcFirstLastPara="1" rIns="13950" wrap="square" tIns="139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Montserrat"/>
                <a:buNone/>
              </a:pPr>
              <a:r>
                <a:rPr b="1" lang="en-GB" sz="110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Practice your new skills each week</a:t>
              </a:r>
              <a:endParaRPr b="1"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860" name="Google Shape;860;p34"/>
            <p:cNvSpPr/>
            <p:nvPr/>
          </p:nvSpPr>
          <p:spPr>
            <a:xfrm rot="10800000">
              <a:off x="4443133" y="3825738"/>
              <a:ext cx="384650" cy="488509"/>
            </a:xfrm>
            <a:prstGeom prst="rightArrow">
              <a:avLst>
                <a:gd fmla="val 60000" name="adj1"/>
                <a:gd fmla="val 50000" name="adj2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1" name="Google Shape;861;p34"/>
            <p:cNvSpPr txBox="1"/>
            <p:nvPr/>
          </p:nvSpPr>
          <p:spPr>
            <a:xfrm>
              <a:off x="4558528" y="3923440"/>
              <a:ext cx="269255" cy="293105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Montserrat"/>
                <a:buNone/>
              </a:pPr>
              <a:r>
                <a:t/>
              </a:r>
              <a:endParaRPr sz="2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62" name="Google Shape;862;p34"/>
            <p:cNvSpPr/>
            <p:nvPr/>
          </p:nvSpPr>
          <p:spPr>
            <a:xfrm>
              <a:off x="2814257" y="3346275"/>
              <a:ext cx="1447436" cy="144743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3" name="Google Shape;863;p34"/>
            <p:cNvSpPr txBox="1"/>
            <p:nvPr/>
          </p:nvSpPr>
          <p:spPr>
            <a:xfrm>
              <a:off x="3026229" y="3558247"/>
              <a:ext cx="1023492" cy="10234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3950" lIns="13950" spcFirstLastPara="1" rIns="13950" wrap="square" tIns="139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Montserrat"/>
                <a:buNone/>
              </a:pPr>
              <a:r>
                <a:rPr b="1" lang="en-GB" sz="110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Discuss learning with your colleagues</a:t>
              </a:r>
              <a:endParaRPr b="1"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864" name="Google Shape;864;p34"/>
            <p:cNvSpPr/>
            <p:nvPr/>
          </p:nvSpPr>
          <p:spPr>
            <a:xfrm rot="-6480000">
              <a:off x="3013237" y="2802677"/>
              <a:ext cx="384650" cy="488509"/>
            </a:xfrm>
            <a:prstGeom prst="rightArrow">
              <a:avLst>
                <a:gd fmla="val 60000" name="adj1"/>
                <a:gd fmla="val 50000" name="adj2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5" name="Google Shape;865;p34"/>
            <p:cNvSpPr txBox="1"/>
            <p:nvPr/>
          </p:nvSpPr>
          <p:spPr>
            <a:xfrm rot="4320000">
              <a:off x="3088764" y="2955253"/>
              <a:ext cx="269255" cy="293105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Montserrat"/>
                <a:buNone/>
              </a:pPr>
              <a:r>
                <a:t/>
              </a:r>
              <a:endParaRPr sz="2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66" name="Google Shape;866;p34"/>
            <p:cNvSpPr/>
            <p:nvPr/>
          </p:nvSpPr>
          <p:spPr>
            <a:xfrm>
              <a:off x="2142703" y="1279445"/>
              <a:ext cx="1447436" cy="144743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7" name="Google Shape;867;p34"/>
            <p:cNvSpPr txBox="1"/>
            <p:nvPr/>
          </p:nvSpPr>
          <p:spPr>
            <a:xfrm>
              <a:off x="2354675" y="1491417"/>
              <a:ext cx="1023492" cy="10234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3950" lIns="13950" spcFirstLastPara="1" rIns="13950" wrap="square" tIns="139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Montserrat"/>
                <a:buNone/>
              </a:pPr>
              <a:r>
                <a:rPr b="1" lang="en-GB" sz="110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Celebrate achieving badges and certificates</a:t>
              </a:r>
              <a:endParaRPr b="1"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868" name="Google Shape;868;p34"/>
            <p:cNvSpPr/>
            <p:nvPr/>
          </p:nvSpPr>
          <p:spPr>
            <a:xfrm rot="-2160000">
              <a:off x="3544364" y="1126622"/>
              <a:ext cx="384650" cy="488509"/>
            </a:xfrm>
            <a:prstGeom prst="rightArrow">
              <a:avLst>
                <a:gd fmla="val 60000" name="adj1"/>
                <a:gd fmla="val 50000" name="adj2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9" name="Google Shape;869;p34"/>
            <p:cNvSpPr txBox="1"/>
            <p:nvPr/>
          </p:nvSpPr>
          <p:spPr>
            <a:xfrm rot="-2160000">
              <a:off x="3555383" y="1258238"/>
              <a:ext cx="269255" cy="293105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Montserrat"/>
                <a:buNone/>
              </a:pPr>
              <a:r>
                <a:t/>
              </a:r>
              <a:endParaRPr sz="2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870" name="Google Shape;870;p34"/>
          <p:cNvSpPr txBox="1"/>
          <p:nvPr/>
        </p:nvSpPr>
        <p:spPr>
          <a:xfrm>
            <a:off x="649650" y="620375"/>
            <a:ext cx="4417800" cy="28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Rockwell"/>
              <a:buNone/>
            </a:pPr>
            <a:r>
              <a:rPr lang="en-GB" sz="56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Next Steps and Best Practice</a:t>
            </a:r>
            <a:endParaRPr sz="56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5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p36"/>
          <p:cNvSpPr/>
          <p:nvPr/>
        </p:nvSpPr>
        <p:spPr>
          <a:xfrm>
            <a:off x="0" y="5054600"/>
            <a:ext cx="12192000" cy="1803300"/>
          </a:xfrm>
          <a:prstGeom prst="rect">
            <a:avLst/>
          </a:prstGeom>
          <a:gradFill>
            <a:gsLst>
              <a:gs pos="0">
                <a:srgbClr val="9404B7"/>
              </a:gs>
              <a:gs pos="99000">
                <a:srgbClr val="00A75D"/>
              </a:gs>
              <a:gs pos="100000">
                <a:srgbClr val="00A75D"/>
              </a:gs>
            </a:gsLst>
            <a:lin ang="13800001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77" name="Google Shape;877;p36"/>
          <p:cNvSpPr txBox="1"/>
          <p:nvPr>
            <p:ph idx="12" type="sldNum"/>
          </p:nvPr>
        </p:nvSpPr>
        <p:spPr>
          <a:xfrm>
            <a:off x="11658851" y="6510171"/>
            <a:ext cx="533149" cy="172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000"/>
              <a:buFont typeface="Montserrat"/>
              <a:buNone/>
            </a:pPr>
            <a:fld id="{00000000-1234-1234-1234-123412341234}" type="slidenum">
              <a:rPr b="0" i="0" lang="en-GB" sz="1000" u="none" cap="none" strike="noStrike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0" i="0" sz="1000" u="none" cap="none" strike="noStrike">
              <a:solidFill>
                <a:srgbClr val="1D1D1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78" name="Google Shape;878;p36"/>
          <p:cNvSpPr txBox="1"/>
          <p:nvPr>
            <p:ph idx="4294967295" type="title"/>
          </p:nvPr>
        </p:nvSpPr>
        <p:spPr>
          <a:xfrm>
            <a:off x="684155" y="626658"/>
            <a:ext cx="7450138" cy="7524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Rockwell"/>
              <a:buNone/>
            </a:pPr>
            <a:r>
              <a:rPr lang="en-GB" sz="5600">
                <a:latin typeface="Rockwell"/>
                <a:ea typeface="Rockwell"/>
                <a:cs typeface="Rockwell"/>
                <a:sym typeface="Rockwell"/>
              </a:rPr>
              <a:t>This Week</a:t>
            </a:r>
            <a:endParaRPr sz="5600"/>
          </a:p>
        </p:txBody>
      </p:sp>
      <p:sp>
        <p:nvSpPr>
          <p:cNvPr id="879" name="Google Shape;879;p36"/>
          <p:cNvSpPr/>
          <p:nvPr/>
        </p:nvSpPr>
        <p:spPr>
          <a:xfrm>
            <a:off x="684150" y="1905000"/>
            <a:ext cx="6630600" cy="26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Char char="●"/>
            </a:pPr>
            <a:r>
              <a:rPr lang="en-GB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Check your email for login details – </a:t>
            </a:r>
            <a:r>
              <a:rPr b="1" lang="en-GB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your login details were sent</a:t>
            </a:r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85750" lvl="0" marL="285750" marR="0" rtl="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Char char="●"/>
            </a:pPr>
            <a:r>
              <a:rPr lang="en-GB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Log in and get started – </a:t>
            </a:r>
            <a:r>
              <a:rPr lang="en-GB" sz="18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TIP: watch one hour this week to get well acquainted with your learning.</a:t>
            </a:r>
            <a:endParaRPr sz="1800">
              <a:solidFill>
                <a:schemeClr val="accen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85750" lvl="0" marL="285750" marR="0" rtl="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Char char="●"/>
            </a:pPr>
            <a:r>
              <a:rPr lang="en-GB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Enjoy and reach out with any questions.</a:t>
            </a:r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80" name="Google Shape;880;p36"/>
          <p:cNvSpPr/>
          <p:nvPr/>
        </p:nvSpPr>
        <p:spPr>
          <a:xfrm>
            <a:off x="684150" y="5524500"/>
            <a:ext cx="6758100" cy="8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Any technical/login questions: </a:t>
            </a:r>
            <a:r>
              <a:rPr lang="en-GB" sz="1800" u="sng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support@socialtalent.com</a:t>
            </a: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Any </a:t>
            </a:r>
            <a:r>
              <a:rPr lang="en-GB"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other</a:t>
            </a:r>
            <a:r>
              <a:rPr lang="en-GB"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questions: </a:t>
            </a:r>
            <a:r>
              <a:rPr b="1" lang="en-GB" sz="17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aoife.halliden</a:t>
            </a:r>
            <a:r>
              <a:rPr b="1" lang="en-GB" sz="17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@socialtalent.com</a:t>
            </a:r>
            <a:endParaRPr b="1" sz="17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descr="A picture containing person, indoor, person, looking&#10;&#10;Description automatically generated" id="881" name="Google Shape;881;p36"/>
          <p:cNvPicPr preferRelativeResize="0"/>
          <p:nvPr/>
        </p:nvPicPr>
        <p:blipFill rotWithShape="1">
          <a:blip r:embed="rId4">
            <a:alphaModFix/>
          </a:blip>
          <a:srcRect b="3567" l="20572" r="39082" t="0"/>
          <a:stretch/>
        </p:blipFill>
        <p:spPr>
          <a:xfrm>
            <a:off x="7893001" y="525"/>
            <a:ext cx="4298999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6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p37"/>
          <p:cNvSpPr txBox="1"/>
          <p:nvPr/>
        </p:nvSpPr>
        <p:spPr>
          <a:xfrm>
            <a:off x="971550" y="414338"/>
            <a:ext cx="1062990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 Successful Learning Program Requires a Strong Team</a:t>
            </a:r>
            <a:endParaRPr/>
          </a:p>
        </p:txBody>
      </p:sp>
      <p:sp>
        <p:nvSpPr>
          <p:cNvPr id="888" name="Google Shape;888;p37"/>
          <p:cNvSpPr txBox="1"/>
          <p:nvPr/>
        </p:nvSpPr>
        <p:spPr>
          <a:xfrm>
            <a:off x="840422" y="907415"/>
            <a:ext cx="10532745" cy="419987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Our Organization:</a:t>
            </a:r>
            <a:endParaRPr/>
          </a:p>
        </p:txBody>
      </p:sp>
      <p:graphicFrame>
        <p:nvGraphicFramePr>
          <p:cNvPr id="889" name="Google Shape;889;p37"/>
          <p:cNvGraphicFramePr/>
          <p:nvPr/>
        </p:nvGraphicFramePr>
        <p:xfrm>
          <a:off x="843280" y="1402080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{92836371-684A-4FDA-AB4F-207A04E74F6A}</a:tableStyleId>
              </a:tblPr>
              <a:tblGrid>
                <a:gridCol w="3507825"/>
                <a:gridCol w="3478450"/>
                <a:gridCol w="3542300"/>
              </a:tblGrid>
              <a:tr h="5042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/>
                        <a:t>Role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/>
                        <a:t>Description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/>
                        <a:t>Responsibilities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00B050"/>
                    </a:solidFill>
                  </a:tcPr>
                </a:tc>
              </a:tr>
              <a:tr h="13865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Account Manager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Steward of the relationship between SocialTalent and your organisation.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-171450" lvl="0" marL="1714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Calibri"/>
                        <a:buChar char="-"/>
                      </a:pPr>
                      <a:r>
                        <a:rPr lang="en-GB" sz="1000"/>
                        <a:t>Oversees the partnership between ST and your organisation.</a:t>
                      </a:r>
                      <a:endParaRPr sz="1800"/>
                    </a:p>
                    <a:p>
                      <a:pPr indent="-171450" lvl="0" marL="1714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Calibri"/>
                        <a:buChar char="-"/>
                      </a:pPr>
                      <a:r>
                        <a:rPr lang="en-GB" sz="1000"/>
                        <a:t>Ensures strategic alignment &amp; value delivery</a:t>
                      </a:r>
                      <a:endParaRPr/>
                    </a:p>
                    <a:p>
                      <a:pPr indent="-171450" lvl="0" marL="1714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Calibri"/>
                        <a:buChar char="-"/>
                      </a:pPr>
                      <a:r>
                        <a:rPr lang="en-GB" sz="1000"/>
                        <a:t>Main POC for your Exec Sponsors</a:t>
                      </a:r>
                      <a:endParaRPr/>
                    </a:p>
                    <a:p>
                      <a:pPr indent="-171450" lvl="0" marL="1714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Calibri"/>
                        <a:buChar char="-"/>
                      </a:pPr>
                      <a:r>
                        <a:rPr lang="en-GB" sz="1000"/>
                        <a:t>Drives strategic alignment meetings, such as QBR's</a:t>
                      </a:r>
                      <a:endParaRPr/>
                    </a:p>
                    <a:p>
                      <a:pPr indent="-171450" lvl="0" marL="1714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Calibri"/>
                        <a:buChar char="-"/>
                      </a:pPr>
                      <a:r>
                        <a:rPr lang="en-GB" sz="1000"/>
                        <a:t>Oversees all commercials (e.g. contract renewals, etc.)</a:t>
                      </a:r>
                      <a:endParaRPr/>
                    </a:p>
                    <a:p>
                      <a:pPr indent="-107950" lvl="0" marL="1714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Calibri"/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45725" marB="45725" marR="91450" marL="91450"/>
                </a:tc>
              </a:tr>
              <a:tr h="12261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Onboarding Specialist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Oversees all aspects of your set-up, with a view of accelerating your time to value.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-171450" lvl="0" marL="1714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Calibri"/>
                        <a:buChar char="-"/>
                      </a:pPr>
                      <a:r>
                        <a:rPr lang="en-GB" sz="1000"/>
                        <a:t>Assists with platform &amp; learning configuration</a:t>
                      </a:r>
                      <a:endParaRPr/>
                    </a:p>
                    <a:p>
                      <a:pPr indent="-171450" lvl="0" marL="1714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Calibri"/>
                        <a:buChar char="-"/>
                      </a:pPr>
                      <a:r>
                        <a:rPr lang="en-GB" sz="1000"/>
                        <a:t>Coordinates with ST technical resources to deploy integrations</a:t>
                      </a:r>
                      <a:endParaRPr/>
                    </a:p>
                    <a:p>
                      <a:pPr indent="-171450" lvl="0" marL="1714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Calibri"/>
                        <a:buChar char="-"/>
                      </a:pPr>
                      <a:r>
                        <a:rPr lang="en-GB" sz="1000"/>
                        <a:t>Provides training to PM's &amp; Admins</a:t>
                      </a:r>
                      <a:endParaRPr/>
                    </a:p>
                    <a:p>
                      <a:pPr indent="-171450" lvl="0" marL="1714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Calibri"/>
                        <a:buChar char="-"/>
                      </a:pPr>
                      <a:r>
                        <a:rPr lang="en-GB" sz="1000"/>
                        <a:t>Supports your team through initial launch</a:t>
                      </a:r>
                      <a:endParaRPr/>
                    </a:p>
                    <a:p>
                      <a:pPr indent="-171450" lvl="0" marL="1714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Calibri"/>
                        <a:buChar char="-"/>
                      </a:pPr>
                      <a:r>
                        <a:rPr lang="en-GB" sz="1000"/>
                        <a:t>Contributes to Mutual Success Plan (MSP)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6187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Customer Success </a:t>
                      </a:r>
                      <a:endParaRPr/>
                    </a:p>
                  </a:txBody>
                  <a:tcPr marT="45725" marB="45725" marR="91450" marL="91450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Provides resources &amp; guidance on how best to meet your objectives.</a:t>
                      </a:r>
                      <a:endParaRPr/>
                    </a:p>
                  </a:txBody>
                  <a:tcPr marT="45725" marB="45725" marR="91450" marL="91450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-171450" lvl="0" marL="1714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Calibri"/>
                        <a:buChar char="-"/>
                      </a:pPr>
                      <a:r>
                        <a:rPr lang="en-GB" sz="1000"/>
                        <a:t>Partners with your Program Manager to help drive your ST learning program</a:t>
                      </a:r>
                      <a:endParaRPr/>
                    </a:p>
                    <a:p>
                      <a:pPr indent="-171450" lvl="0" marL="1714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Calibri"/>
                        <a:buChar char="-"/>
                      </a:pPr>
                      <a:r>
                        <a:rPr lang="en-GB" sz="1000"/>
                        <a:t>Drives the Mutual Success Plan (MSP)</a:t>
                      </a:r>
                      <a:endParaRPr/>
                    </a:p>
                    <a:p>
                      <a:pPr indent="-171450" lvl="0" marL="1714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Calibri"/>
                        <a:buChar char="-"/>
                      </a:pPr>
                      <a:r>
                        <a:rPr lang="en-GB" sz="1000"/>
                        <a:t>Provides guidance &amp; resources to maximise learner engagement</a:t>
                      </a:r>
                      <a:endParaRPr/>
                    </a:p>
                    <a:p>
                      <a:pPr indent="-171450" lvl="0" marL="1714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Calibri"/>
                        <a:buChar char="-"/>
                      </a:pPr>
                      <a:r>
                        <a:rPr lang="en-GB" sz="1000"/>
                        <a:t>Drives Program Health Review meetings &amp; attends other meetings such as QBR's</a:t>
                      </a:r>
                      <a:endParaRPr/>
                    </a:p>
                  </a:txBody>
                  <a:tcPr marT="45725" marB="45725" marR="91450" marL="91450">
                    <a:solidFill>
                      <a:schemeClr val="lt2"/>
                    </a:solidFill>
                  </a:tcPr>
                </a:tc>
              </a:tr>
              <a:tr h="7448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Customer Support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Resolves technical/platform issues experienced by learners &amp; admins.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-171450" lvl="0" marL="1714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Calibri"/>
                        <a:buChar char="-"/>
                      </a:pPr>
                      <a:r>
                        <a:rPr lang="en-GB" sz="1000"/>
                        <a:t>Responds to all support tickets</a:t>
                      </a:r>
                      <a:endParaRPr/>
                    </a:p>
                    <a:p>
                      <a:pPr indent="-171450" lvl="0" marL="1714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Calibri"/>
                        <a:buChar char="-"/>
                      </a:pPr>
                      <a:r>
                        <a:rPr lang="en-GB" sz="1000"/>
                        <a:t>Troubleshoots end-user issues</a:t>
                      </a:r>
                      <a:endParaRPr/>
                    </a:p>
                    <a:p>
                      <a:pPr indent="-171450" lvl="0" marL="1714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Calibri"/>
                        <a:buChar char="-"/>
                      </a:pPr>
                      <a:r>
                        <a:rPr lang="en-GB" sz="1000"/>
                        <a:t>Liaises with ST Product team to resolve bugs</a:t>
                      </a:r>
                      <a:endParaRPr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  <p:sp>
        <p:nvSpPr>
          <p:cNvPr id="890" name="Google Shape;890;p3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9404B7"/>
              </a:gs>
              <a:gs pos="99000">
                <a:srgbClr val="00A75D"/>
              </a:gs>
              <a:gs pos="100000">
                <a:srgbClr val="00A75D"/>
              </a:gs>
            </a:gsLst>
            <a:lin ang="13800001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91" name="Google Shape;891;p37"/>
          <p:cNvSpPr txBox="1"/>
          <p:nvPr/>
        </p:nvSpPr>
        <p:spPr>
          <a:xfrm>
            <a:off x="3048000" y="2951850"/>
            <a:ext cx="60960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6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Questions</a:t>
            </a:r>
            <a:endParaRPr sz="5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1" name="Google Shape;651;p2"/>
          <p:cNvPicPr preferRelativeResize="0"/>
          <p:nvPr/>
        </p:nvPicPr>
        <p:blipFill rotWithShape="1">
          <a:blip r:embed="rId3">
            <a:alphaModFix/>
          </a:blip>
          <a:srcRect b="0" l="10626" r="22816" t="0"/>
          <a:stretch/>
        </p:blipFill>
        <p:spPr>
          <a:xfrm>
            <a:off x="5358675" y="6204"/>
            <a:ext cx="6838949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652" name="Google Shape;652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40209" y="1"/>
            <a:ext cx="5152103" cy="6871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53" name="Google Shape;653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922508" y="6002937"/>
            <a:ext cx="1299125" cy="317563"/>
          </a:xfrm>
          <a:prstGeom prst="rect">
            <a:avLst/>
          </a:prstGeom>
          <a:noFill/>
          <a:ln>
            <a:noFill/>
          </a:ln>
        </p:spPr>
      </p:pic>
      <p:sp>
        <p:nvSpPr>
          <p:cNvPr id="654" name="Google Shape;654;p2"/>
          <p:cNvSpPr/>
          <p:nvPr/>
        </p:nvSpPr>
        <p:spPr>
          <a:xfrm rot="-5400000">
            <a:off x="654891" y="-654890"/>
            <a:ext cx="6878324" cy="8188105"/>
          </a:xfrm>
          <a:custGeom>
            <a:rect b="b" l="l" r="r" t="t"/>
            <a:pathLst>
              <a:path extrusionOk="0" h="35700" w="21664">
                <a:moveTo>
                  <a:pt x="25" y="0"/>
                </a:moveTo>
                <a:lnTo>
                  <a:pt x="21625" y="38"/>
                </a:lnTo>
                <a:cubicBezTo>
                  <a:pt x="21617" y="10591"/>
                  <a:pt x="21672" y="21145"/>
                  <a:pt x="21664" y="31698"/>
                </a:cubicBezTo>
                <a:cubicBezTo>
                  <a:pt x="10864" y="31698"/>
                  <a:pt x="10800" y="38298"/>
                  <a:pt x="0" y="34548"/>
                </a:cubicBezTo>
                <a:cubicBezTo>
                  <a:pt x="8" y="23032"/>
                  <a:pt x="17" y="11516"/>
                  <a:pt x="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Logo&#10;&#10;Description automatically generated" id="655" name="Google Shape;655;p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773497" y="5977061"/>
            <a:ext cx="866635" cy="369315"/>
          </a:xfrm>
          <a:prstGeom prst="rect">
            <a:avLst/>
          </a:prstGeom>
          <a:noFill/>
          <a:ln>
            <a:noFill/>
          </a:ln>
        </p:spPr>
      </p:pic>
      <p:sp>
        <p:nvSpPr>
          <p:cNvPr id="656" name="Google Shape;656;p2"/>
          <p:cNvSpPr txBox="1"/>
          <p:nvPr/>
        </p:nvSpPr>
        <p:spPr>
          <a:xfrm>
            <a:off x="706822" y="3280953"/>
            <a:ext cx="8854200" cy="24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00A85D"/>
              </a:buClr>
              <a:buSzPts val="2000"/>
              <a:buFont typeface="Arial"/>
              <a:buAutoNum type="arabicPeriod"/>
            </a:pPr>
            <a:r>
              <a:rPr b="0" i="0" lang="en-GB" sz="20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Our team objectives</a:t>
            </a:r>
            <a:r>
              <a:rPr lang="en-GB" sz="20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 - Cognizant BU (10 mins)</a:t>
            </a:r>
            <a:endParaRPr/>
          </a:p>
          <a:p>
            <a:pPr indent="-342900" lvl="0" marL="342900" marR="0" rtl="0" algn="l">
              <a:spcBef>
                <a:spcPts val="1000"/>
              </a:spcBef>
              <a:spcAft>
                <a:spcPts val="0"/>
              </a:spcAft>
              <a:buClr>
                <a:srgbClr val="00A85D"/>
              </a:buClr>
              <a:buSzPts val="2000"/>
              <a:buFont typeface="Arial"/>
              <a:buAutoNum type="arabicPeriod"/>
            </a:pPr>
            <a:r>
              <a:rPr b="0" i="0" lang="en-GB" sz="20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Learning expectations - </a:t>
            </a:r>
            <a:r>
              <a:rPr lang="en-GB" sz="20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Cognizant BU (10 mins)</a:t>
            </a:r>
            <a:endParaRPr/>
          </a:p>
          <a:p>
            <a:pPr indent="-342900" lvl="0" marL="342900" marR="0" rtl="0" algn="l">
              <a:spcBef>
                <a:spcPts val="1000"/>
              </a:spcBef>
              <a:spcAft>
                <a:spcPts val="0"/>
              </a:spcAft>
              <a:buClr>
                <a:srgbClr val="00A85D"/>
              </a:buClr>
              <a:buSzPts val="2000"/>
              <a:buFont typeface="Arial"/>
              <a:buAutoNum type="arabicPeriod"/>
            </a:pPr>
            <a:r>
              <a:rPr b="0" i="0" lang="en-GB" sz="20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Our learning program - Aoife</a:t>
            </a:r>
            <a:r>
              <a:rPr lang="en-GB" sz="20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 ST (5 mins)</a:t>
            </a:r>
            <a:endParaRPr/>
          </a:p>
          <a:p>
            <a:pPr indent="-342900" lvl="0" marL="342900" marR="0" rtl="0" algn="l">
              <a:spcBef>
                <a:spcPts val="1000"/>
              </a:spcBef>
              <a:spcAft>
                <a:spcPts val="0"/>
              </a:spcAft>
              <a:buClr>
                <a:srgbClr val="00A85D"/>
              </a:buClr>
              <a:buSzPts val="2000"/>
              <a:buFont typeface="Arial"/>
              <a:buAutoNum type="arabicPeriod"/>
            </a:pPr>
            <a:r>
              <a:rPr b="0" i="0" lang="en-GB" sz="20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SocialTalent platform tour - Aoife ST (15 mins)</a:t>
            </a:r>
            <a:endParaRPr/>
          </a:p>
          <a:p>
            <a:pPr indent="-342900" lvl="0" marL="342900" marR="0" rtl="0" algn="l">
              <a:spcBef>
                <a:spcPts val="1000"/>
              </a:spcBef>
              <a:spcAft>
                <a:spcPts val="0"/>
              </a:spcAft>
              <a:buClr>
                <a:srgbClr val="00A85D"/>
              </a:buClr>
              <a:buSzPts val="2000"/>
              <a:buFont typeface="Arial"/>
              <a:buAutoNum type="arabicPeriod"/>
            </a:pPr>
            <a:r>
              <a:rPr b="0" i="0" lang="en-GB" sz="20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Best practice - Aoife ST (</a:t>
            </a:r>
            <a:r>
              <a:rPr lang="en-GB" sz="20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5 mins)</a:t>
            </a:r>
            <a:endParaRPr/>
          </a:p>
          <a:p>
            <a:pPr indent="-342900" lvl="0" marL="342900" marR="0" rtl="0" algn="l">
              <a:spcBef>
                <a:spcPts val="1000"/>
              </a:spcBef>
              <a:spcAft>
                <a:spcPts val="0"/>
              </a:spcAft>
              <a:buClr>
                <a:srgbClr val="00A85D"/>
              </a:buClr>
              <a:buSzPts val="2000"/>
              <a:buFont typeface="Arial"/>
              <a:buAutoNum type="arabicPeriod"/>
            </a:pPr>
            <a:r>
              <a:rPr b="0" i="0" lang="en-GB" sz="20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Questions - Cognizant/</a:t>
            </a:r>
            <a:r>
              <a:rPr lang="en-GB" sz="20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Aoife ST (15 mins)</a:t>
            </a:r>
            <a:endParaRPr/>
          </a:p>
          <a:p>
            <a:pPr indent="-171450" lvl="0" marL="285750" marR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71450" lvl="0" marL="285750" marR="0" rtl="0" algn="l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57" name="Google Shape;657;p2"/>
          <p:cNvSpPr txBox="1"/>
          <p:nvPr/>
        </p:nvSpPr>
        <p:spPr>
          <a:xfrm>
            <a:off x="706822" y="2653318"/>
            <a:ext cx="4615800" cy="27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85D"/>
              </a:buClr>
              <a:buSzPts val="2400"/>
              <a:buFont typeface="Arial"/>
              <a:buNone/>
            </a:pPr>
            <a:r>
              <a:rPr b="0" i="0" lang="en-GB" sz="2400" u="none" cap="none" strike="noStrike">
                <a:solidFill>
                  <a:srgbClr val="9404B7"/>
                </a:solidFill>
                <a:latin typeface="Rockwell"/>
                <a:ea typeface="Rockwell"/>
                <a:cs typeface="Rockwell"/>
                <a:sym typeface="Rockwell"/>
              </a:rPr>
              <a:t>Today’s agenda</a:t>
            </a:r>
            <a:endParaRPr b="0" i="0" sz="2400" u="none" cap="none" strike="noStrike">
              <a:solidFill>
                <a:srgbClr val="9404B7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1143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A85D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1143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A85D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58" name="Google Shape;658;p2"/>
          <p:cNvSpPr txBox="1"/>
          <p:nvPr/>
        </p:nvSpPr>
        <p:spPr>
          <a:xfrm>
            <a:off x="706822" y="452674"/>
            <a:ext cx="5859000" cy="176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3"/>
              <a:buFont typeface="Rockwell"/>
              <a:buNone/>
            </a:pPr>
            <a:r>
              <a:rPr b="0" i="0" lang="en-GB" sz="5333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SocialTalent + </a:t>
            </a:r>
            <a:r>
              <a:rPr b="0" i="0" lang="en-GB" sz="5333" u="none" cap="none" strike="noStrike">
                <a:solidFill>
                  <a:srgbClr val="9404B7"/>
                </a:solidFill>
                <a:latin typeface="Rockwell"/>
                <a:ea typeface="Rockwell"/>
                <a:cs typeface="Rockwell"/>
                <a:sym typeface="Rockwell"/>
              </a:rPr>
              <a:t>Customer Name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5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p38"/>
          <p:cNvSpPr txBox="1"/>
          <p:nvPr>
            <p:ph idx="12" type="sldNum"/>
          </p:nvPr>
        </p:nvSpPr>
        <p:spPr>
          <a:xfrm>
            <a:off x="11658851" y="6510171"/>
            <a:ext cx="533149" cy="172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descr="A person standing in front of a crowd&#10;&#10;Description automatically generated" id="897" name="Google Shape;897;p38"/>
          <p:cNvPicPr preferRelativeResize="0"/>
          <p:nvPr/>
        </p:nvPicPr>
        <p:blipFill rotWithShape="1">
          <a:blip r:embed="rId3">
            <a:alphaModFix/>
          </a:blip>
          <a:srcRect b="7277" l="0" r="8994" t="15978"/>
          <a:stretch/>
        </p:blipFill>
        <p:spPr>
          <a:xfrm>
            <a:off x="1" y="1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98" name="Google Shape;898;p38"/>
          <p:cNvSpPr/>
          <p:nvPr/>
        </p:nvSpPr>
        <p:spPr>
          <a:xfrm>
            <a:off x="1" y="-1"/>
            <a:ext cx="12192000" cy="6858000"/>
          </a:xfrm>
          <a:prstGeom prst="rect">
            <a:avLst/>
          </a:prstGeom>
          <a:solidFill>
            <a:srgbClr val="1D1D1B">
              <a:alpha val="34901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A picture containing graphical user interface&#10;&#10;Description automatically generated" id="899" name="Google Shape;899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76831" y="1315651"/>
            <a:ext cx="3843665" cy="38436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9404B7"/>
              </a:gs>
              <a:gs pos="99000">
                <a:srgbClr val="00A75D"/>
              </a:gs>
              <a:gs pos="100000">
                <a:srgbClr val="00A75D"/>
              </a:gs>
            </a:gsLst>
            <a:lin ang="13800001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64" name="Google Shape;664;p3"/>
          <p:cNvSpPr/>
          <p:nvPr/>
        </p:nvSpPr>
        <p:spPr>
          <a:xfrm>
            <a:off x="1807025" y="497075"/>
            <a:ext cx="2708400" cy="7401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65" name="Google Shape;665;p3"/>
          <p:cNvSpPr/>
          <p:nvPr/>
        </p:nvSpPr>
        <p:spPr>
          <a:xfrm flipH="1">
            <a:off x="9785674" y="-1079313"/>
            <a:ext cx="5168716" cy="5168713"/>
          </a:xfrm>
          <a:prstGeom prst="ellipse">
            <a:avLst/>
          </a:prstGeom>
          <a:blipFill rotWithShape="1">
            <a:blip r:embed="rId4">
              <a:alphaModFix/>
            </a:blip>
            <a:stretch>
              <a:fillRect b="-8007" l="-53092" r="-53092" t="-8007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66" name="Google Shape;666;p3"/>
          <p:cNvSpPr txBox="1"/>
          <p:nvPr>
            <p:ph idx="12" type="sldNum"/>
          </p:nvPr>
        </p:nvSpPr>
        <p:spPr>
          <a:xfrm>
            <a:off x="11658851" y="6510171"/>
            <a:ext cx="533149" cy="172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67" name="Google Shape;667;p3"/>
          <p:cNvSpPr txBox="1"/>
          <p:nvPr>
            <p:ph idx="4294967295" type="title"/>
          </p:nvPr>
        </p:nvSpPr>
        <p:spPr>
          <a:xfrm>
            <a:off x="725037" y="551490"/>
            <a:ext cx="92616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Rockwell"/>
              <a:buNone/>
            </a:pPr>
            <a:r>
              <a:rPr lang="en-GB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Our</a:t>
            </a:r>
            <a:r>
              <a:rPr lang="en-GB">
                <a:latin typeface="Rockwell"/>
                <a:ea typeface="Rockwell"/>
                <a:cs typeface="Rockwell"/>
                <a:sym typeface="Rockwell"/>
              </a:rPr>
              <a:t> </a:t>
            </a:r>
            <a:r>
              <a:rPr lang="en-GB">
                <a:solidFill>
                  <a:schemeClr val="accent1"/>
                </a:solidFill>
                <a:latin typeface="Rockwell"/>
                <a:ea typeface="Rockwell"/>
                <a:cs typeface="Rockwell"/>
                <a:sym typeface="Rockwell"/>
              </a:rPr>
              <a:t>TA/Hiring </a:t>
            </a:r>
            <a:r>
              <a:rPr lang="en-GB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Objectives</a:t>
            </a:r>
            <a:br>
              <a:rPr lang="en-GB">
                <a:latin typeface="Rockwell"/>
                <a:ea typeface="Rockwell"/>
                <a:cs typeface="Rockwell"/>
                <a:sym typeface="Rockwell"/>
              </a:rPr>
            </a:br>
            <a:endParaRPr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668" name="Google Shape;668;p3"/>
          <p:cNvSpPr txBox="1"/>
          <p:nvPr/>
        </p:nvSpPr>
        <p:spPr>
          <a:xfrm>
            <a:off x="881900" y="4011821"/>
            <a:ext cx="2209800" cy="125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rPr i="1" lang="en-GB"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(</a:t>
            </a:r>
            <a:r>
              <a:rPr b="0" i="1" lang="en-GB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Reduce time</a:t>
            </a:r>
            <a:br>
              <a:rPr b="0" i="1" lang="en-GB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b="0" i="1" lang="en-GB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to hire)</a:t>
            </a:r>
            <a:endParaRPr b="0" i="1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69" name="Google Shape;669;p3"/>
          <p:cNvSpPr/>
          <p:nvPr/>
        </p:nvSpPr>
        <p:spPr>
          <a:xfrm>
            <a:off x="1357303" y="2454710"/>
            <a:ext cx="1258957" cy="125895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70" name="Google Shape;670;p3"/>
          <p:cNvSpPr txBox="1"/>
          <p:nvPr/>
        </p:nvSpPr>
        <p:spPr>
          <a:xfrm>
            <a:off x="1529575" y="2590799"/>
            <a:ext cx="914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57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1</a:t>
            </a:r>
            <a:endParaRPr sz="2700"/>
          </a:p>
        </p:txBody>
      </p:sp>
      <p:sp>
        <p:nvSpPr>
          <p:cNvPr id="671" name="Google Shape;671;p3"/>
          <p:cNvSpPr txBox="1"/>
          <p:nvPr/>
        </p:nvSpPr>
        <p:spPr>
          <a:xfrm>
            <a:off x="3338225" y="4011818"/>
            <a:ext cx="2708400" cy="147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rPr i="1" lang="en-GB"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(</a:t>
            </a:r>
            <a:r>
              <a:rPr b="0" i="1" lang="en-GB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Create a</a:t>
            </a:r>
            <a:br>
              <a:rPr b="0" i="1" lang="en-GB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b="0" i="1" lang="en-GB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world-renowned candidate experience)</a:t>
            </a:r>
            <a:endParaRPr i="1"/>
          </a:p>
        </p:txBody>
      </p:sp>
      <p:sp>
        <p:nvSpPr>
          <p:cNvPr id="672" name="Google Shape;672;p3"/>
          <p:cNvSpPr/>
          <p:nvPr/>
        </p:nvSpPr>
        <p:spPr>
          <a:xfrm>
            <a:off x="4062913" y="2454710"/>
            <a:ext cx="1258957" cy="125895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73" name="Google Shape;673;p3"/>
          <p:cNvSpPr txBox="1"/>
          <p:nvPr/>
        </p:nvSpPr>
        <p:spPr>
          <a:xfrm>
            <a:off x="4235184" y="2590799"/>
            <a:ext cx="914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57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2</a:t>
            </a:r>
            <a:endParaRPr sz="2700"/>
          </a:p>
        </p:txBody>
      </p:sp>
      <p:sp>
        <p:nvSpPr>
          <p:cNvPr id="674" name="Google Shape;674;p3"/>
          <p:cNvSpPr txBox="1"/>
          <p:nvPr/>
        </p:nvSpPr>
        <p:spPr>
          <a:xfrm>
            <a:off x="6286750" y="4013245"/>
            <a:ext cx="2209800" cy="157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rPr i="1" lang="en-GB"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(</a:t>
            </a:r>
            <a:r>
              <a:rPr b="0" i="1" lang="en-GB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Increase representation of diverse groups in our business)</a:t>
            </a:r>
            <a:endParaRPr b="0" i="1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75" name="Google Shape;675;p3"/>
          <p:cNvSpPr/>
          <p:nvPr/>
        </p:nvSpPr>
        <p:spPr>
          <a:xfrm>
            <a:off x="6762170" y="2456131"/>
            <a:ext cx="1258957" cy="125895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76" name="Google Shape;676;p3"/>
          <p:cNvSpPr txBox="1"/>
          <p:nvPr/>
        </p:nvSpPr>
        <p:spPr>
          <a:xfrm>
            <a:off x="6934441" y="2592348"/>
            <a:ext cx="914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57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3</a:t>
            </a:r>
            <a:endParaRPr sz="2700"/>
          </a:p>
        </p:txBody>
      </p:sp>
      <p:sp>
        <p:nvSpPr>
          <p:cNvPr id="677" name="Google Shape;677;p3"/>
          <p:cNvSpPr txBox="1"/>
          <p:nvPr/>
        </p:nvSpPr>
        <p:spPr>
          <a:xfrm>
            <a:off x="8909025" y="4011815"/>
            <a:ext cx="2419500" cy="169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rPr i="1" lang="en-GB"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(</a:t>
            </a:r>
            <a:r>
              <a:rPr b="0" i="1" lang="en-GB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Ensure career development opportunities for all staff)</a:t>
            </a:r>
            <a:endParaRPr b="0" i="1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78" name="Google Shape;678;p3"/>
          <p:cNvSpPr/>
          <p:nvPr/>
        </p:nvSpPr>
        <p:spPr>
          <a:xfrm>
            <a:off x="9467780" y="2454710"/>
            <a:ext cx="1258957" cy="125895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79" name="Google Shape;679;p3"/>
          <p:cNvSpPr txBox="1"/>
          <p:nvPr/>
        </p:nvSpPr>
        <p:spPr>
          <a:xfrm>
            <a:off x="9640050" y="2590799"/>
            <a:ext cx="914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57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4</a:t>
            </a:r>
            <a:endParaRPr sz="27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3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g2bfbbd4b4cd_0_8"/>
          <p:cNvSpPr/>
          <p:nvPr/>
        </p:nvSpPr>
        <p:spPr>
          <a:xfrm>
            <a:off x="0" y="3761238"/>
            <a:ext cx="11952600" cy="489900"/>
          </a:xfrm>
          <a:prstGeom prst="rightArrow">
            <a:avLst>
              <a:gd fmla="val 50000" name="adj1"/>
              <a:gd fmla="val 67316" name="adj2"/>
            </a:avLst>
          </a:prstGeom>
          <a:solidFill>
            <a:srgbClr val="DADAD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85" name="Google Shape;685;g2bfbbd4b4cd_0_8"/>
          <p:cNvSpPr/>
          <p:nvPr/>
        </p:nvSpPr>
        <p:spPr>
          <a:xfrm>
            <a:off x="0" y="0"/>
            <a:ext cx="12192000" cy="1763400"/>
          </a:xfrm>
          <a:prstGeom prst="rect">
            <a:avLst/>
          </a:prstGeom>
          <a:gradFill>
            <a:gsLst>
              <a:gs pos="0">
                <a:srgbClr val="9404B7"/>
              </a:gs>
              <a:gs pos="99000">
                <a:srgbClr val="00A75D"/>
              </a:gs>
              <a:gs pos="100000">
                <a:srgbClr val="00A75D"/>
              </a:gs>
            </a:gsLst>
            <a:lin ang="13800146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86" name="Google Shape;686;g2bfbbd4b4cd_0_8"/>
          <p:cNvSpPr/>
          <p:nvPr/>
        </p:nvSpPr>
        <p:spPr>
          <a:xfrm>
            <a:off x="1807025" y="497075"/>
            <a:ext cx="1208400" cy="7401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87" name="Google Shape;687;g2bfbbd4b4cd_0_8"/>
          <p:cNvSpPr/>
          <p:nvPr/>
        </p:nvSpPr>
        <p:spPr>
          <a:xfrm flipH="1">
            <a:off x="9785690" y="-1079313"/>
            <a:ext cx="5168700" cy="5168700"/>
          </a:xfrm>
          <a:prstGeom prst="ellipse">
            <a:avLst/>
          </a:prstGeom>
          <a:blipFill rotWithShape="1">
            <a:blip r:embed="rId4">
              <a:alphaModFix/>
            </a:blip>
            <a:stretch>
              <a:fillRect b="-7998" l="-53088" r="-53096" t="-8009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88" name="Google Shape;688;g2bfbbd4b4cd_0_8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89" name="Google Shape;689;g2bfbbd4b4cd_0_8"/>
          <p:cNvSpPr txBox="1"/>
          <p:nvPr>
            <p:ph idx="4294967295" type="title"/>
          </p:nvPr>
        </p:nvSpPr>
        <p:spPr>
          <a:xfrm>
            <a:off x="725037" y="551490"/>
            <a:ext cx="92616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Rockwell"/>
              <a:buNone/>
            </a:pPr>
            <a:r>
              <a:rPr lang="en-GB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Our</a:t>
            </a:r>
            <a:r>
              <a:rPr lang="en-GB">
                <a:latin typeface="Rockwell"/>
                <a:ea typeface="Rockwell"/>
                <a:cs typeface="Rockwell"/>
                <a:sym typeface="Rockwell"/>
              </a:rPr>
              <a:t> </a:t>
            </a:r>
            <a:r>
              <a:rPr lang="en-GB">
                <a:solidFill>
                  <a:schemeClr val="accent1"/>
                </a:solidFill>
                <a:latin typeface="Rockwell"/>
                <a:ea typeface="Rockwell"/>
                <a:cs typeface="Rockwell"/>
                <a:sym typeface="Rockwell"/>
              </a:rPr>
              <a:t>Path</a:t>
            </a:r>
            <a:r>
              <a:rPr lang="en-GB">
                <a:solidFill>
                  <a:schemeClr val="accent1"/>
                </a:solidFill>
                <a:latin typeface="Rockwell"/>
                <a:ea typeface="Rockwell"/>
                <a:cs typeface="Rockwell"/>
                <a:sym typeface="Rockwell"/>
              </a:rPr>
              <a:t> </a:t>
            </a:r>
            <a:r>
              <a:rPr lang="en-GB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to success</a:t>
            </a:r>
            <a:endParaRPr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690" name="Google Shape;690;g2bfbbd4b4cd_0_8"/>
          <p:cNvSpPr/>
          <p:nvPr/>
        </p:nvSpPr>
        <p:spPr>
          <a:xfrm>
            <a:off x="598725" y="2476738"/>
            <a:ext cx="2416800" cy="29937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GB" sz="18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Reduce time to hire</a:t>
            </a:r>
            <a:endParaRPr b="1" i="1" sz="180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80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1200">
                <a:solidFill>
                  <a:srgbClr val="FFFFFF"/>
                </a:solidFill>
              </a:rPr>
              <a:t>1.</a:t>
            </a:r>
            <a:r>
              <a:rPr i="1" lang="en-GB" sz="11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New process segmented by candidate type</a:t>
            </a:r>
            <a:endParaRPr i="1" sz="110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i="1" lang="en-GB" sz="1200">
                <a:solidFill>
                  <a:srgbClr val="FFFFFF"/>
                </a:solidFill>
              </a:rPr>
              <a:t>2.</a:t>
            </a:r>
            <a:r>
              <a:rPr i="1" lang="en-GB" sz="11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Implementation of new sourcing tools</a:t>
            </a:r>
            <a:endParaRPr i="1" sz="110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i="1" lang="en-GB" sz="1200">
                <a:solidFill>
                  <a:srgbClr val="FFFFFF"/>
                </a:solidFill>
              </a:rPr>
              <a:t>3.</a:t>
            </a:r>
            <a:r>
              <a:rPr i="1" lang="en-GB" sz="11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Learning on sourcing &amp; candidate engagement</a:t>
            </a:r>
            <a:endParaRPr i="1" sz="110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91" name="Google Shape;691;g2bfbbd4b4cd_0_8"/>
          <p:cNvSpPr/>
          <p:nvPr/>
        </p:nvSpPr>
        <p:spPr>
          <a:xfrm>
            <a:off x="3276600" y="2476738"/>
            <a:ext cx="2416800" cy="3320100"/>
          </a:xfrm>
          <a:prstGeom prst="roundRect">
            <a:avLst>
              <a:gd fmla="val 16667" name="adj"/>
            </a:avLst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GB" sz="18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Candidate Experience</a:t>
            </a:r>
            <a:endParaRPr b="1" i="1" sz="180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80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1200">
                <a:solidFill>
                  <a:srgbClr val="FFFFFF"/>
                </a:solidFill>
              </a:rPr>
              <a:t>1.</a:t>
            </a:r>
            <a:r>
              <a:rPr i="1" lang="en-GB" sz="11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Collect candidate NPS</a:t>
            </a:r>
            <a:endParaRPr i="1" sz="110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i="1" lang="en-GB" sz="1200">
                <a:solidFill>
                  <a:srgbClr val="FFFFFF"/>
                </a:solidFill>
              </a:rPr>
              <a:t>2.</a:t>
            </a:r>
            <a:r>
              <a:rPr i="1" lang="en-GB" sz="11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Project team for seamless experience</a:t>
            </a:r>
            <a:endParaRPr i="1" sz="110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i="1" lang="en-GB" sz="1200">
                <a:solidFill>
                  <a:srgbClr val="FFFFFF"/>
                </a:solidFill>
              </a:rPr>
              <a:t>3.</a:t>
            </a:r>
            <a:r>
              <a:rPr i="1" lang="en-GB" sz="11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Automated alerts in ATS for follow ups</a:t>
            </a:r>
            <a:endParaRPr i="1" sz="110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i="1" lang="en-GB" sz="1200">
                <a:solidFill>
                  <a:srgbClr val="FFFFFF"/>
                </a:solidFill>
              </a:rPr>
              <a:t>4.</a:t>
            </a:r>
            <a:r>
              <a:rPr i="1" lang="en-GB" sz="11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Learning on understanding candidates</a:t>
            </a:r>
            <a:endParaRPr b="1" i="1" sz="180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92" name="Google Shape;692;g2bfbbd4b4cd_0_8"/>
          <p:cNvSpPr/>
          <p:nvPr/>
        </p:nvSpPr>
        <p:spPr>
          <a:xfrm>
            <a:off x="6052450" y="2476738"/>
            <a:ext cx="2416800" cy="3320100"/>
          </a:xfrm>
          <a:prstGeom prst="roundRect">
            <a:avLst>
              <a:gd fmla="val 16667" name="adj"/>
            </a:avLst>
          </a:prstGeom>
          <a:solidFill>
            <a:srgbClr val="351C7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GB" sz="18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Diversity</a:t>
            </a:r>
            <a:endParaRPr b="1" i="1" sz="180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80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1200">
                <a:solidFill>
                  <a:srgbClr val="FFFFFF"/>
                </a:solidFill>
              </a:rPr>
              <a:t>1.</a:t>
            </a:r>
            <a:r>
              <a:rPr i="1" lang="en-GB" sz="11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Focus group of current staff – collect and use feedback</a:t>
            </a:r>
            <a:endParaRPr i="1" sz="110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i="1" lang="en-GB" sz="1200">
                <a:solidFill>
                  <a:srgbClr val="FFFFFF"/>
                </a:solidFill>
              </a:rPr>
              <a:t>2.</a:t>
            </a:r>
            <a:r>
              <a:rPr i="1" lang="en-GB" sz="11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Blind resume screening</a:t>
            </a:r>
            <a:endParaRPr i="1" sz="110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i="1" lang="en-GB" sz="1200">
                <a:solidFill>
                  <a:srgbClr val="FFFFFF"/>
                </a:solidFill>
              </a:rPr>
              <a:t>3.</a:t>
            </a:r>
            <a:r>
              <a:rPr i="1" lang="en-GB" sz="11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Track our metrics</a:t>
            </a:r>
            <a:endParaRPr i="1" sz="110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i="1" lang="en-GB" sz="1200">
                <a:solidFill>
                  <a:srgbClr val="FFFFFF"/>
                </a:solidFill>
              </a:rPr>
              <a:t>4.</a:t>
            </a:r>
            <a:r>
              <a:rPr i="1" lang="en-GB" sz="11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Learning on sourcing for diversity and inclusive recruiting</a:t>
            </a:r>
            <a:endParaRPr b="1" i="1" sz="180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93" name="Google Shape;693;g2bfbbd4b4cd_0_8"/>
          <p:cNvSpPr/>
          <p:nvPr/>
        </p:nvSpPr>
        <p:spPr>
          <a:xfrm>
            <a:off x="8893625" y="2476738"/>
            <a:ext cx="2416800" cy="3091500"/>
          </a:xfrm>
          <a:prstGeom prst="roundRect">
            <a:avLst>
              <a:gd fmla="val 16667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GB" sz="18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Career Progression</a:t>
            </a:r>
            <a:endParaRPr b="1" i="1" sz="180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80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1200">
                <a:solidFill>
                  <a:srgbClr val="FFFFFF"/>
                </a:solidFill>
              </a:rPr>
              <a:t>1.</a:t>
            </a:r>
            <a:r>
              <a:rPr i="1" lang="en-GB" sz="11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Defined career pathways in TA</a:t>
            </a:r>
            <a:endParaRPr i="1" sz="110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i="1" lang="en-GB" sz="1200">
                <a:solidFill>
                  <a:srgbClr val="FFFFFF"/>
                </a:solidFill>
              </a:rPr>
              <a:t>2.</a:t>
            </a:r>
            <a:r>
              <a:rPr i="1" lang="en-GB" sz="11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Hyper-relevant learning programs to support this</a:t>
            </a:r>
            <a:endParaRPr i="1" sz="110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i="1" lang="en-GB" sz="1200">
                <a:solidFill>
                  <a:srgbClr val="FFFFFF"/>
                </a:solidFill>
              </a:rPr>
              <a:t>3.</a:t>
            </a:r>
            <a:r>
              <a:rPr i="1" lang="en-GB" sz="11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Learning for managers on internal mobility</a:t>
            </a:r>
            <a:endParaRPr b="1" i="1" sz="180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7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9404B7"/>
              </a:gs>
              <a:gs pos="99000">
                <a:srgbClr val="00A75D"/>
              </a:gs>
              <a:gs pos="100000">
                <a:srgbClr val="00A75D"/>
              </a:gs>
            </a:gsLst>
            <a:lin ang="13800001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99" name="Google Shape;699;p6"/>
          <p:cNvSpPr/>
          <p:nvPr/>
        </p:nvSpPr>
        <p:spPr>
          <a:xfrm>
            <a:off x="2134225" y="497075"/>
            <a:ext cx="3624900" cy="7401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00" name="Google Shape;700;p6"/>
          <p:cNvSpPr txBox="1"/>
          <p:nvPr>
            <p:ph idx="12" type="sldNum"/>
          </p:nvPr>
        </p:nvSpPr>
        <p:spPr>
          <a:xfrm>
            <a:off x="11658851" y="6510171"/>
            <a:ext cx="533149" cy="172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01" name="Google Shape;701;p6"/>
          <p:cNvSpPr txBox="1"/>
          <p:nvPr/>
        </p:nvSpPr>
        <p:spPr>
          <a:xfrm>
            <a:off x="725663" y="556796"/>
            <a:ext cx="92616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Rockwell"/>
              <a:buNone/>
            </a:pPr>
            <a:r>
              <a:rPr b="0" i="0" lang="en-GB" sz="44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What</a:t>
            </a:r>
            <a:r>
              <a:rPr b="0" i="0" lang="en-GB" sz="44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 </a:t>
            </a:r>
            <a:r>
              <a:rPr b="0" i="0" lang="en-GB" sz="4400" u="none" cap="none" strike="noStrike">
                <a:solidFill>
                  <a:schemeClr val="accent1"/>
                </a:solidFill>
                <a:latin typeface="Rockwell"/>
                <a:ea typeface="Rockwell"/>
                <a:cs typeface="Rockwell"/>
                <a:sym typeface="Rockwell"/>
              </a:rPr>
              <a:t>your learning</a:t>
            </a:r>
            <a:r>
              <a:rPr b="0" i="0" lang="en-GB" sz="4400" u="none" cap="none" strike="noStrike">
                <a:solidFill>
                  <a:srgbClr val="00A85D"/>
                </a:solidFill>
                <a:latin typeface="Rockwell"/>
                <a:ea typeface="Rockwell"/>
                <a:cs typeface="Rockwell"/>
                <a:sym typeface="Rockwell"/>
              </a:rPr>
              <a:t> </a:t>
            </a:r>
            <a:r>
              <a:rPr b="0" i="0" lang="en-GB" sz="44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looks like</a:t>
            </a:r>
            <a:endParaRPr/>
          </a:p>
        </p:txBody>
      </p:sp>
      <p:sp>
        <p:nvSpPr>
          <p:cNvPr id="702" name="Google Shape;702;p6"/>
          <p:cNvSpPr txBox="1"/>
          <p:nvPr/>
        </p:nvSpPr>
        <p:spPr>
          <a:xfrm>
            <a:off x="1441323" y="3823565"/>
            <a:ext cx="2023500" cy="65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r>
              <a:rPr b="1" i="0" lang="en-GB" sz="24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30 minutes</a:t>
            </a:r>
            <a:endParaRPr/>
          </a:p>
        </p:txBody>
      </p:sp>
      <p:sp>
        <p:nvSpPr>
          <p:cNvPr id="703" name="Google Shape;703;p6"/>
          <p:cNvSpPr txBox="1"/>
          <p:nvPr/>
        </p:nvSpPr>
        <p:spPr>
          <a:xfrm>
            <a:off x="5031522" y="3452315"/>
            <a:ext cx="1840800" cy="65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r>
              <a:rPr b="1" i="0" lang="en-GB" sz="24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Bi-weekly</a:t>
            </a:r>
            <a:endParaRPr/>
          </a:p>
        </p:txBody>
      </p:sp>
      <p:sp>
        <p:nvSpPr>
          <p:cNvPr id="704" name="Google Shape;704;p6"/>
          <p:cNvSpPr txBox="1"/>
          <p:nvPr/>
        </p:nvSpPr>
        <p:spPr>
          <a:xfrm>
            <a:off x="8725712" y="2573778"/>
            <a:ext cx="1883700" cy="65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r>
              <a:rPr b="1" i="0" lang="en-GB" sz="24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Practice</a:t>
            </a:r>
            <a:endParaRPr/>
          </a:p>
        </p:txBody>
      </p:sp>
      <p:grpSp>
        <p:nvGrpSpPr>
          <p:cNvPr id="705" name="Google Shape;705;p6"/>
          <p:cNvGrpSpPr/>
          <p:nvPr/>
        </p:nvGrpSpPr>
        <p:grpSpPr>
          <a:xfrm>
            <a:off x="9341944" y="1921216"/>
            <a:ext cx="651027" cy="651027"/>
            <a:chOff x="1805263" y="1913804"/>
            <a:chExt cx="874684" cy="874684"/>
          </a:xfrm>
        </p:grpSpPr>
        <p:sp>
          <p:nvSpPr>
            <p:cNvPr id="706" name="Google Shape;706;p6"/>
            <p:cNvSpPr/>
            <p:nvPr/>
          </p:nvSpPr>
          <p:spPr>
            <a:xfrm>
              <a:off x="1805263" y="1913804"/>
              <a:ext cx="874684" cy="87468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pic>
          <p:nvPicPr>
            <p:cNvPr descr="Line arrow Clockwise curve" id="707" name="Google Shape;707;p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flipH="1" rot="1155359">
              <a:off x="1938506" y="2048656"/>
              <a:ext cx="617878" cy="61787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08" name="Google Shape;708;p6"/>
          <p:cNvSpPr/>
          <p:nvPr/>
        </p:nvSpPr>
        <p:spPr>
          <a:xfrm>
            <a:off x="5626334" y="2799849"/>
            <a:ext cx="651000" cy="651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09" name="Google Shape;709;p6"/>
          <p:cNvSpPr/>
          <p:nvPr/>
        </p:nvSpPr>
        <p:spPr>
          <a:xfrm>
            <a:off x="2120841" y="3171099"/>
            <a:ext cx="651000" cy="651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10" name="Google Shape;710;p6"/>
          <p:cNvSpPr txBox="1"/>
          <p:nvPr/>
        </p:nvSpPr>
        <p:spPr>
          <a:xfrm>
            <a:off x="1348113" y="4332684"/>
            <a:ext cx="2209800" cy="49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rPr b="0" i="0" lang="en-GB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weekly learning </a:t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11" name="Google Shape;711;p6"/>
          <p:cNvSpPr txBox="1"/>
          <p:nvPr/>
        </p:nvSpPr>
        <p:spPr>
          <a:xfrm>
            <a:off x="1348125" y="4953600"/>
            <a:ext cx="2209800" cy="13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r>
              <a:rPr i="0" lang="en-GB" sz="13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Combination of your learning path and exploring other topics</a:t>
            </a:r>
            <a:endParaRPr sz="13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12" name="Google Shape;712;p6"/>
          <p:cNvSpPr txBox="1"/>
          <p:nvPr/>
        </p:nvSpPr>
        <p:spPr>
          <a:xfrm>
            <a:off x="11658851" y="6510171"/>
            <a:ext cx="533149" cy="172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0" i="0" sz="10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13" name="Google Shape;713;p6"/>
          <p:cNvSpPr txBox="1"/>
          <p:nvPr/>
        </p:nvSpPr>
        <p:spPr>
          <a:xfrm>
            <a:off x="4821368" y="4582350"/>
            <a:ext cx="2261100" cy="82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r>
              <a:rPr i="0" lang="en-GB" sz="13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Come prepared to share your takeaways, feedback and practice</a:t>
            </a:r>
            <a:endParaRPr sz="13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14" name="Google Shape;714;p6"/>
          <p:cNvSpPr txBox="1"/>
          <p:nvPr/>
        </p:nvSpPr>
        <p:spPr>
          <a:xfrm>
            <a:off x="8491275" y="3703825"/>
            <a:ext cx="2352600" cy="122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r>
              <a:rPr i="0" lang="en-GB" sz="13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Put new skills into practice right away</a:t>
            </a:r>
            <a:endParaRPr sz="13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r>
              <a:rPr i="0" lang="en-GB" sz="13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We will host some roleplays and workshops too!</a:t>
            </a:r>
            <a:endParaRPr sz="13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15" name="Google Shape;715;p6"/>
          <p:cNvSpPr txBox="1"/>
          <p:nvPr/>
        </p:nvSpPr>
        <p:spPr>
          <a:xfrm>
            <a:off x="4846979" y="3979767"/>
            <a:ext cx="2209800" cy="49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rPr b="0" i="0" lang="en-GB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team discussions</a:t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16" name="Google Shape;716;p6"/>
          <p:cNvSpPr txBox="1"/>
          <p:nvPr/>
        </p:nvSpPr>
        <p:spPr>
          <a:xfrm>
            <a:off x="8571600" y="3082896"/>
            <a:ext cx="2209800" cy="49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rPr b="0" i="0" lang="en-GB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new skills daily</a:t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A picture containing graphical user interface&#10;&#10;Description automatically generated" id="717" name="Google Shape;717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67641" y="2741155"/>
            <a:ext cx="768457" cy="76845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" id="718" name="Google Shape;718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063718" y="3112405"/>
            <a:ext cx="768458" cy="768458"/>
          </a:xfrm>
          <a:prstGeom prst="rect">
            <a:avLst/>
          </a:prstGeom>
          <a:noFill/>
          <a:ln>
            <a:noFill/>
          </a:ln>
        </p:spPr>
      </p:pic>
      <p:pic>
        <p:nvPicPr>
          <p:cNvPr id="719" name="Google Shape;719;p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24000" y="4152000"/>
            <a:ext cx="838200" cy="85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0" name="Google Shape;720;p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95088" y="3349200"/>
            <a:ext cx="838200" cy="85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9404B7"/>
              </a:gs>
              <a:gs pos="99000">
                <a:srgbClr val="00A75D"/>
              </a:gs>
              <a:gs pos="100000">
                <a:srgbClr val="00A75D"/>
              </a:gs>
            </a:gsLst>
            <a:lin ang="13800001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27" name="Google Shape;727;p8"/>
          <p:cNvSpPr/>
          <p:nvPr/>
        </p:nvSpPr>
        <p:spPr>
          <a:xfrm>
            <a:off x="7933475" y="1425475"/>
            <a:ext cx="2339100" cy="7206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28" name="Google Shape;728;p8"/>
          <p:cNvSpPr txBox="1"/>
          <p:nvPr>
            <p:ph idx="3" type="body"/>
          </p:nvPr>
        </p:nvSpPr>
        <p:spPr>
          <a:xfrm>
            <a:off x="6877525" y="3706325"/>
            <a:ext cx="4095300" cy="221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What will you learn?</a:t>
            </a:r>
            <a:endParaRPr b="1" sz="22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85750" lvl="0" marL="28575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Verdana"/>
              <a:buChar char="•"/>
            </a:pPr>
            <a:r>
              <a:rPr lang="en-GB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How to navigate the SocialTalent mobile app and learning platform</a:t>
            </a:r>
            <a:endParaRPr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85750" lvl="0" marL="28575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Verdana"/>
              <a:buChar char="•"/>
            </a:pPr>
            <a:r>
              <a:rPr lang="en-GB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Learning best practice</a:t>
            </a:r>
            <a:endParaRPr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85750" lvl="0" marL="28575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Verdana"/>
              <a:buChar char="•"/>
            </a:pPr>
            <a:r>
              <a:rPr lang="en-GB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Q&amp;A</a:t>
            </a:r>
            <a:endParaRPr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729" name="Google Shape;729;p8"/>
          <p:cNvSpPr txBox="1"/>
          <p:nvPr>
            <p:ph type="title"/>
          </p:nvPr>
        </p:nvSpPr>
        <p:spPr>
          <a:xfrm>
            <a:off x="6877526" y="1501375"/>
            <a:ext cx="39303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Rockwell"/>
              <a:buNone/>
            </a:pPr>
            <a:r>
              <a:rPr lang="en-GB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Our </a:t>
            </a:r>
            <a:r>
              <a:rPr lang="en-GB">
                <a:solidFill>
                  <a:schemeClr val="accent1"/>
                </a:solidFill>
                <a:latin typeface="Rockwell"/>
                <a:ea typeface="Rockwell"/>
                <a:cs typeface="Rockwell"/>
                <a:sym typeface="Rockwell"/>
              </a:rPr>
              <a:t>partners</a:t>
            </a:r>
            <a:r>
              <a:rPr lang="en-GB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 in SocialTalent</a:t>
            </a:r>
            <a:endParaRPr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730" name="Google Shape;730;p8"/>
          <p:cNvSpPr txBox="1"/>
          <p:nvPr>
            <p:ph idx="12" type="sldNum"/>
          </p:nvPr>
        </p:nvSpPr>
        <p:spPr>
          <a:xfrm>
            <a:off x="11658851" y="6510171"/>
            <a:ext cx="533149" cy="172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31" name="Google Shape;731;p8"/>
          <p:cNvSpPr/>
          <p:nvPr/>
        </p:nvSpPr>
        <p:spPr>
          <a:xfrm>
            <a:off x="1089600" y="1234025"/>
            <a:ext cx="3261900" cy="30951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32" name="Google Shape;732;p8"/>
          <p:cNvSpPr/>
          <p:nvPr/>
        </p:nvSpPr>
        <p:spPr>
          <a:xfrm>
            <a:off x="2440575" y="3706325"/>
            <a:ext cx="3792900" cy="18183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45700" lIns="198000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Your Name here</a:t>
            </a:r>
            <a:endParaRPr b="1" i="0" sz="22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Senior Customer Success Onboarding </a:t>
            </a:r>
            <a:r>
              <a:rPr i="0" lang="en-GB" sz="16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Specialist</a:t>
            </a:r>
            <a:endParaRPr i="0" sz="22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ABFFD9"/>
                </a:solidFill>
                <a:latin typeface="Verdana"/>
                <a:ea typeface="Verdana"/>
                <a:cs typeface="Verdana"/>
                <a:sym typeface="Verdana"/>
              </a:rPr>
              <a:t>first.last</a:t>
            </a:r>
            <a:r>
              <a:rPr i="0" lang="en-GB" u="none" cap="none" strike="noStrike">
                <a:solidFill>
                  <a:srgbClr val="ABFFD9"/>
                </a:solidFill>
                <a:latin typeface="Verdana"/>
                <a:ea typeface="Verdana"/>
                <a:cs typeface="Verdana"/>
                <a:sym typeface="Verdana"/>
              </a:rPr>
              <a:t>@socialtalent.com</a:t>
            </a:r>
            <a:endParaRPr i="0" u="none" cap="none" strike="noStrike">
              <a:solidFill>
                <a:srgbClr val="ABFFD9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7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p9"/>
          <p:cNvSpPr txBox="1"/>
          <p:nvPr/>
        </p:nvSpPr>
        <p:spPr>
          <a:xfrm>
            <a:off x="667206" y="573221"/>
            <a:ext cx="6328609" cy="22256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800">
                <a:solidFill>
                  <a:srgbClr val="1D1D1B"/>
                </a:solidFill>
                <a:latin typeface="Rockwell"/>
                <a:ea typeface="Rockwell"/>
                <a:cs typeface="Rockwell"/>
                <a:sym typeface="Rockwell"/>
              </a:rPr>
              <a:t>SocialTalent empowers organizations to </a:t>
            </a:r>
            <a:r>
              <a:rPr lang="en-GB" sz="3800">
                <a:solidFill>
                  <a:srgbClr val="00A85D"/>
                </a:solidFill>
                <a:latin typeface="Rockwell"/>
                <a:ea typeface="Rockwell"/>
                <a:cs typeface="Rockwell"/>
                <a:sym typeface="Rockwell"/>
              </a:rPr>
              <a:t>hire</a:t>
            </a:r>
            <a:r>
              <a:rPr lang="en-GB" sz="3800">
                <a:solidFill>
                  <a:srgbClr val="1D1D1B"/>
                </a:solidFill>
                <a:latin typeface="Rockwell"/>
                <a:ea typeface="Rockwell"/>
                <a:cs typeface="Rockwell"/>
                <a:sym typeface="Rockwell"/>
              </a:rPr>
              <a:t>, </a:t>
            </a:r>
            <a:r>
              <a:rPr lang="en-GB" sz="3800">
                <a:solidFill>
                  <a:srgbClr val="00A85D"/>
                </a:solidFill>
                <a:latin typeface="Rockwell"/>
                <a:ea typeface="Rockwell"/>
                <a:cs typeface="Rockwell"/>
                <a:sym typeface="Rockwell"/>
              </a:rPr>
              <a:t>lead</a:t>
            </a:r>
            <a:r>
              <a:rPr lang="en-GB" sz="3800">
                <a:solidFill>
                  <a:srgbClr val="1D1D1B"/>
                </a:solidFill>
                <a:latin typeface="Rockwell"/>
                <a:ea typeface="Rockwell"/>
                <a:cs typeface="Rockwell"/>
                <a:sym typeface="Rockwell"/>
              </a:rPr>
              <a:t>, and </a:t>
            </a:r>
            <a:r>
              <a:rPr lang="en-GB" sz="3800">
                <a:solidFill>
                  <a:srgbClr val="00A85D"/>
                </a:solidFill>
                <a:latin typeface="Rockwell"/>
                <a:ea typeface="Rockwell"/>
                <a:cs typeface="Rockwell"/>
                <a:sym typeface="Rockwell"/>
              </a:rPr>
              <a:t>engage</a:t>
            </a:r>
            <a:r>
              <a:rPr lang="en-GB" sz="3800">
                <a:solidFill>
                  <a:srgbClr val="1D1D1B"/>
                </a:solidFill>
                <a:latin typeface="Rockwell"/>
                <a:ea typeface="Rockwell"/>
                <a:cs typeface="Rockwell"/>
                <a:sym typeface="Rockwell"/>
              </a:rPr>
              <a:t> top talent.</a:t>
            </a:r>
            <a:endParaRPr sz="3800">
              <a:solidFill>
                <a:schemeClr val="dk2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739" name="Google Shape;739;p9"/>
          <p:cNvSpPr/>
          <p:nvPr/>
        </p:nvSpPr>
        <p:spPr>
          <a:xfrm>
            <a:off x="752775" y="2642000"/>
            <a:ext cx="5012100" cy="314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98145" lvl="0" marL="398145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Verdana"/>
              <a:buChar char="•"/>
            </a:pPr>
            <a:r>
              <a:rPr lang="en-GB" sz="16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Recruiting, Interviewing, Onboarding, DEI, Internal Mobility, and Leadership training content.​</a:t>
            </a:r>
            <a:endParaRPr sz="160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98145" lvl="0" marL="398145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Verdana"/>
              <a:buChar char="•"/>
            </a:pPr>
            <a:r>
              <a:rPr lang="en-GB" sz="16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Inclusive learning platform with video, audio, and text-based options.​</a:t>
            </a:r>
            <a:endParaRPr sz="160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98145" lvl="0" marL="398145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Verdana"/>
              <a:buChar char="•"/>
            </a:pPr>
            <a:r>
              <a:rPr lang="en-GB" sz="16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Scalable and secure learning environment.​</a:t>
            </a:r>
            <a:endParaRPr sz="160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98145" lvl="0" marL="398145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Verdana"/>
              <a:buChar char="•"/>
            </a:pPr>
            <a:r>
              <a:rPr lang="en-GB" sz="16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Easily integrate with learning management systems.*​</a:t>
            </a:r>
            <a:endParaRPr sz="160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98145" lvl="0" marL="398145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Verdana"/>
              <a:buChar char="•"/>
            </a:pPr>
            <a:r>
              <a:rPr lang="en-GB" sz="16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New content released regularly.​</a:t>
            </a:r>
            <a:endParaRPr sz="160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98145" lvl="0" marL="398145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Verdana"/>
              <a:buChar char="•"/>
            </a:pPr>
            <a:r>
              <a:rPr lang="en-GB" sz="16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Available in multiple languages.**​</a:t>
            </a:r>
            <a:endParaRPr sz="160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40" name="Google Shape;740;p9"/>
          <p:cNvSpPr/>
          <p:nvPr/>
        </p:nvSpPr>
        <p:spPr>
          <a:xfrm>
            <a:off x="905175" y="5981375"/>
            <a:ext cx="50121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rgbClr val="1D1D1B"/>
                </a:solidFill>
              </a:rPr>
              <a:t>*Premium add-on</a:t>
            </a:r>
            <a:r>
              <a:rPr lang="en-GB" sz="900"/>
              <a:t>​</a:t>
            </a:r>
            <a:endParaRPr sz="9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rgbClr val="1D1D1B"/>
                </a:solidFill>
              </a:rPr>
              <a:t>**Provided in English by default.</a:t>
            </a:r>
            <a:r>
              <a:rPr lang="en-GB" sz="900"/>
              <a:t>​</a:t>
            </a:r>
            <a:endParaRPr sz="160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41" name="Google Shape;741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17825" y="1317177"/>
            <a:ext cx="8891602" cy="5105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6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26"/>
          <p:cNvSpPr/>
          <p:nvPr/>
        </p:nvSpPr>
        <p:spPr>
          <a:xfrm>
            <a:off x="0" y="-414339"/>
            <a:ext cx="12191996" cy="7272339"/>
          </a:xfrm>
          <a:prstGeom prst="rect">
            <a:avLst/>
          </a:prstGeom>
          <a:gradFill>
            <a:gsLst>
              <a:gs pos="0">
                <a:srgbClr val="9404B7"/>
              </a:gs>
              <a:gs pos="99000">
                <a:srgbClr val="00A75D"/>
              </a:gs>
              <a:gs pos="100000">
                <a:srgbClr val="00A75D"/>
              </a:gs>
            </a:gsLst>
            <a:lin ang="13800001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48" name="Google Shape;748;p26"/>
          <p:cNvSpPr/>
          <p:nvPr/>
        </p:nvSpPr>
        <p:spPr>
          <a:xfrm>
            <a:off x="3098650" y="420875"/>
            <a:ext cx="2471700" cy="7401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49" name="Google Shape;749;p26"/>
          <p:cNvSpPr txBox="1"/>
          <p:nvPr>
            <p:ph type="title"/>
          </p:nvPr>
        </p:nvSpPr>
        <p:spPr>
          <a:xfrm>
            <a:off x="574803" y="528415"/>
            <a:ext cx="818464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Rockwell"/>
              <a:buNone/>
            </a:pPr>
            <a:r>
              <a:rPr lang="en-GB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There are </a:t>
            </a:r>
            <a:r>
              <a:rPr lang="en-GB">
                <a:solidFill>
                  <a:srgbClr val="00A85D"/>
                </a:solidFill>
                <a:latin typeface="Rockwell"/>
                <a:ea typeface="Rockwell"/>
                <a:cs typeface="Rockwell"/>
                <a:sym typeface="Rockwell"/>
              </a:rPr>
              <a:t>two ways </a:t>
            </a:r>
            <a:r>
              <a:rPr lang="en-GB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to access your learning</a:t>
            </a:r>
            <a:endParaRPr/>
          </a:p>
        </p:txBody>
      </p:sp>
      <p:sp>
        <p:nvSpPr>
          <p:cNvPr id="750" name="Google Shape;750;p26"/>
          <p:cNvSpPr txBox="1"/>
          <p:nvPr>
            <p:ph idx="12" type="sldNum"/>
          </p:nvPr>
        </p:nvSpPr>
        <p:spPr>
          <a:xfrm>
            <a:off x="11658851" y="6510171"/>
            <a:ext cx="533149" cy="172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51" name="Google Shape;751;p26"/>
          <p:cNvSpPr txBox="1"/>
          <p:nvPr>
            <p:ph idx="1" type="body"/>
          </p:nvPr>
        </p:nvSpPr>
        <p:spPr>
          <a:xfrm>
            <a:off x="574827" y="1927136"/>
            <a:ext cx="8184600" cy="33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GB" sz="1800">
                <a:solidFill>
                  <a:srgbClr val="D9EEE5"/>
                </a:solidFill>
                <a:latin typeface="Verdana"/>
                <a:ea typeface="Verdana"/>
                <a:cs typeface="Verdana"/>
                <a:sym typeface="Verdana"/>
              </a:rPr>
              <a:t>Use the method that works for you!</a:t>
            </a:r>
            <a:endParaRPr sz="1800">
              <a:solidFill>
                <a:srgbClr val="D9EEE5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52" name="Google Shape;752;p26"/>
          <p:cNvSpPr/>
          <p:nvPr/>
        </p:nvSpPr>
        <p:spPr>
          <a:xfrm>
            <a:off x="5817900" y="3238100"/>
            <a:ext cx="4073100" cy="2488800"/>
          </a:xfrm>
          <a:prstGeom prst="roundRect">
            <a:avLst>
              <a:gd fmla="val 9905" name="adj"/>
            </a:avLst>
          </a:prstGeom>
          <a:solidFill>
            <a:schemeClr val="lt2"/>
          </a:solidFill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251999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b="1" lang="en-GB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Desktop</a:t>
            </a:r>
            <a:endParaRPr b="1" sz="24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251999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Complete technical </a:t>
            </a:r>
            <a:br>
              <a:rPr lang="en-GB" sz="16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GB" sz="16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learning (eg. Sourcing) </a:t>
            </a:r>
            <a:br>
              <a:rPr lang="en-GB" sz="16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GB" sz="16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at your computer so </a:t>
            </a:r>
            <a:br>
              <a:rPr lang="en-GB" sz="16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GB" sz="16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you can practice while </a:t>
            </a:r>
            <a:br>
              <a:rPr lang="en-GB" sz="16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GB" sz="16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you learn</a:t>
            </a:r>
            <a:endParaRPr b="1"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descr="A screenshot of a computer screen&#10;&#10;Description automatically generated" id="753" name="Google Shape;753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40030" y="2532175"/>
            <a:ext cx="6978520" cy="4651274"/>
          </a:xfrm>
          <a:prstGeom prst="rect">
            <a:avLst/>
          </a:prstGeom>
          <a:noFill/>
          <a:ln>
            <a:noFill/>
          </a:ln>
        </p:spPr>
      </p:pic>
      <p:sp>
        <p:nvSpPr>
          <p:cNvPr id="754" name="Google Shape;754;p26"/>
          <p:cNvSpPr/>
          <p:nvPr/>
        </p:nvSpPr>
        <p:spPr>
          <a:xfrm>
            <a:off x="574800" y="3238100"/>
            <a:ext cx="4073100" cy="2488800"/>
          </a:xfrm>
          <a:prstGeom prst="roundRect">
            <a:avLst>
              <a:gd fmla="val 9905" name="adj"/>
            </a:avLst>
          </a:prstGeom>
          <a:solidFill>
            <a:schemeClr val="lt2"/>
          </a:solidFill>
          <a:ln cap="flat" cmpd="sng" w="381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251999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b="1" lang="en-GB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Mobile App</a:t>
            </a:r>
            <a:endParaRPr/>
          </a:p>
          <a:p>
            <a:pPr indent="0" lvl="0" marL="251999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Learn on the go with </a:t>
            </a:r>
            <a:br>
              <a:rPr lang="en-GB" sz="16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GB" sz="16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listen-only mode, </a:t>
            </a:r>
            <a:br>
              <a:rPr lang="en-GB" sz="16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GB" sz="16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podcast-style learning, </a:t>
            </a:r>
            <a:br>
              <a:rPr lang="en-GB" sz="16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GB" sz="16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use with Alexa &amp; </a:t>
            </a:r>
            <a:br>
              <a:rPr lang="en-GB" sz="16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GB" sz="16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speakers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Graphical user interface, application&#10;&#10;Description automatically generated" id="755" name="Google Shape;755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54842" y="2953052"/>
            <a:ext cx="2718412" cy="36432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9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11"/>
          <p:cNvSpPr/>
          <p:nvPr/>
        </p:nvSpPr>
        <p:spPr>
          <a:xfrm>
            <a:off x="4775201" y="3544871"/>
            <a:ext cx="3280800" cy="11367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61" name="Google Shape;761;p11"/>
          <p:cNvSpPr/>
          <p:nvPr/>
        </p:nvSpPr>
        <p:spPr>
          <a:xfrm>
            <a:off x="4775200" y="4787526"/>
            <a:ext cx="3280800" cy="11367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62" name="Google Shape;762;p11"/>
          <p:cNvSpPr/>
          <p:nvPr/>
        </p:nvSpPr>
        <p:spPr>
          <a:xfrm>
            <a:off x="4775201" y="2316875"/>
            <a:ext cx="3280800" cy="11367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63" name="Google Shape;763;p11"/>
          <p:cNvSpPr txBox="1"/>
          <p:nvPr>
            <p:ph idx="4294967295" type="title"/>
          </p:nvPr>
        </p:nvSpPr>
        <p:spPr>
          <a:xfrm>
            <a:off x="530578" y="650875"/>
            <a:ext cx="7267575" cy="62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GB">
                <a:latin typeface="Rockwell"/>
                <a:ea typeface="Rockwell"/>
                <a:cs typeface="Rockwell"/>
                <a:sym typeface="Rockwell"/>
              </a:rPr>
              <a:t>Your </a:t>
            </a:r>
            <a:r>
              <a:rPr lang="en-GB">
                <a:solidFill>
                  <a:srgbClr val="00A85D"/>
                </a:solidFill>
                <a:latin typeface="Rockwell"/>
                <a:ea typeface="Rockwell"/>
                <a:cs typeface="Rockwell"/>
                <a:sym typeface="Rockwell"/>
              </a:rPr>
              <a:t>Q1</a:t>
            </a:r>
            <a:r>
              <a:rPr lang="en-GB">
                <a:latin typeface="Rockwell"/>
                <a:ea typeface="Rockwell"/>
                <a:cs typeface="Rockwell"/>
                <a:sym typeface="Rockwell"/>
              </a:rPr>
              <a:t> Learning Path</a:t>
            </a:r>
            <a:endParaRPr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764" name="Google Shape;764;p11"/>
          <p:cNvSpPr txBox="1"/>
          <p:nvPr/>
        </p:nvSpPr>
        <p:spPr>
          <a:xfrm>
            <a:off x="4882225" y="2438400"/>
            <a:ext cx="2988600" cy="30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7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Duration: </a:t>
            </a:r>
            <a:br>
              <a:rPr b="1" lang="en-GB" sz="17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b="1" sz="17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7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Completion date:</a:t>
            </a:r>
            <a:r>
              <a:rPr lang="en-GB" sz="17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br>
              <a:rPr lang="en-GB" sz="17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GB" sz="17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31st July</a:t>
            </a:r>
            <a:endParaRPr sz="17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7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Weekly learning goal: </a:t>
            </a:r>
            <a:br>
              <a:rPr b="1" lang="en-GB" sz="17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GB" sz="17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30 mins </a:t>
            </a:r>
            <a:endParaRPr sz="17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65" name="Google Shape;765;p11"/>
          <p:cNvSpPr/>
          <p:nvPr/>
        </p:nvSpPr>
        <p:spPr>
          <a:xfrm>
            <a:off x="530576" y="1707075"/>
            <a:ext cx="7525500" cy="517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66" name="Google Shape;766;p11"/>
          <p:cNvSpPr/>
          <p:nvPr/>
        </p:nvSpPr>
        <p:spPr>
          <a:xfrm>
            <a:off x="530575" y="2316875"/>
            <a:ext cx="4155600" cy="3607500"/>
          </a:xfrm>
          <a:prstGeom prst="rect">
            <a:avLst/>
          </a:prstGeom>
          <a:solidFill>
            <a:srgbClr val="D9EEE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67" name="Google Shape;767;p11"/>
          <p:cNvSpPr txBox="1"/>
          <p:nvPr/>
        </p:nvSpPr>
        <p:spPr>
          <a:xfrm>
            <a:off x="621625" y="2493250"/>
            <a:ext cx="3950400" cy="33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7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Candidate experience: </a:t>
            </a:r>
            <a:endParaRPr b="1" sz="17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23850" lvl="1" marL="9144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Verdana"/>
              <a:buChar char="○"/>
            </a:pPr>
            <a:r>
              <a:rPr lang="en-GB" sz="15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What candidates really want</a:t>
            </a:r>
            <a:endParaRPr sz="15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b="1" lang="en-GB" sz="17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Candidate experience:</a:t>
            </a:r>
            <a:r>
              <a:rPr lang="en-GB" sz="17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7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23850" lvl="1" marL="9144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Verdana"/>
              <a:buChar char="○"/>
            </a:pPr>
            <a:r>
              <a:rPr lang="en-GB" sz="15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How candidates decide their next move</a:t>
            </a:r>
            <a:endParaRPr sz="15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2000"/>
              </a:spcBef>
              <a:spcAft>
                <a:spcPts val="2000"/>
              </a:spcAft>
              <a:buNone/>
            </a:pPr>
            <a:r>
              <a:rPr b="1" lang="en-GB" sz="17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How to give great feedback to candidates</a:t>
            </a:r>
            <a:endParaRPr b="1" sz="17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68" name="Google Shape;768;p11"/>
          <p:cNvSpPr/>
          <p:nvPr/>
        </p:nvSpPr>
        <p:spPr>
          <a:xfrm>
            <a:off x="621627" y="1802050"/>
            <a:ext cx="731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Licensed Candidate Management Specialist</a:t>
            </a:r>
            <a:endParaRPr b="1"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69" name="Google Shape;769;p11"/>
          <p:cNvPicPr preferRelativeResize="0"/>
          <p:nvPr/>
        </p:nvPicPr>
        <p:blipFill rotWithShape="1">
          <a:blip r:embed="rId3">
            <a:alphaModFix/>
          </a:blip>
          <a:srcRect b="0" l="41002" r="21306" t="-65"/>
          <a:stretch/>
        </p:blipFill>
        <p:spPr>
          <a:xfrm>
            <a:off x="8371845" y="0"/>
            <a:ext cx="3875585" cy="6866971"/>
          </a:xfrm>
          <a:prstGeom prst="rect">
            <a:avLst/>
          </a:prstGeom>
          <a:noFill/>
          <a:ln>
            <a:noFill/>
          </a:ln>
        </p:spPr>
      </p:pic>
      <p:sp>
        <p:nvSpPr>
          <p:cNvPr id="770" name="Google Shape;770;p11"/>
          <p:cNvSpPr txBox="1"/>
          <p:nvPr/>
        </p:nvSpPr>
        <p:spPr>
          <a:xfrm>
            <a:off x="5369600" y="65525"/>
            <a:ext cx="2686500" cy="51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Verdana"/>
                <a:ea typeface="Verdana"/>
                <a:cs typeface="Verdana"/>
                <a:sym typeface="Verdana"/>
              </a:rPr>
              <a:t>TBC and updated if needed 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ocialTalent 2020">
  <a:themeElements>
    <a:clrScheme name="SocialTalent">
      <a:dk1>
        <a:srgbClr val="1D1D1B"/>
      </a:dk1>
      <a:lt1>
        <a:srgbClr val="FFFFFF"/>
      </a:lt1>
      <a:dk2>
        <a:srgbClr val="1D1D1B"/>
      </a:dk2>
      <a:lt2>
        <a:srgbClr val="FFFFFF"/>
      </a:lt2>
      <a:accent1>
        <a:srgbClr val="00A85D"/>
      </a:accent1>
      <a:accent2>
        <a:srgbClr val="FFC107"/>
      </a:accent2>
      <a:accent3>
        <a:srgbClr val="000DFC"/>
      </a:accent3>
      <a:accent4>
        <a:srgbClr val="FF8560"/>
      </a:accent4>
      <a:accent5>
        <a:srgbClr val="9404B7"/>
      </a:accent5>
      <a:accent6>
        <a:srgbClr val="DADADA"/>
      </a:accent6>
      <a:hlink>
        <a:srgbClr val="FF8560"/>
      </a:hlink>
      <a:folHlink>
        <a:srgbClr val="00A85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2022-01-24T10:16:45Z</dcterms:created>
  <dc:creator>Kelley Gissane</dc:creator>
</cp:coreProperties>
</file>