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69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262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66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27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68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263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67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260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59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26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261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265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703" r:id="rId5"/>
    <p:sldMasterId id="2147483758" r:id="rId6"/>
    <p:sldMasterId id="2147483813" r:id="rId7"/>
    <p:sldMasterId id="214748386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y="6858000" cx="12192000"/>
  <p:notesSz cx="6858000" cy="914400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Medium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h340uLtQkhb/Vs7fQsvuqj4Qcw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A89365-0CFC-449F-A421-801304FA37CE}">
  <a:tblStyle styleId="{D9A89365-0CFC-449F-A421-801304FA37CE}" styleName="Table_0">
    <a:wholeTbl>
      <a:tcTxStyle b="off" i="off">
        <a:font>
          <a:latin typeface="Montserrat"/>
          <a:ea typeface="Montserrat"/>
          <a:cs typeface="Montserrat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1E9"/>
          </a:solidFill>
        </a:fill>
      </a:tcStyle>
    </a:wholeTbl>
    <a:band1H>
      <a:tcTxStyle b="off" i="off"/>
      <a:tcStyle>
        <a:fill>
          <a:solidFill>
            <a:srgbClr val="CAE1D1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E1D1"/>
          </a:solidFill>
        </a:fill>
      </a:tcStyle>
    </a:band1V>
    <a:band2V>
      <a:tcTxStyle b="off" i="off"/>
    </a:band2V>
    <a:la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Italic.fntdata"/><Relationship Id="rId41" Type="http://customschemas.google.com/relationships/presentationmetadata" Target="meta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33" Type="http://schemas.openxmlformats.org/officeDocument/2006/relationships/font" Target="fonts/Montserrat-regular.fntdata"/><Relationship Id="rId32" Type="http://schemas.openxmlformats.org/officeDocument/2006/relationships/font" Target="fonts/MontserratSemiBold-boldItalic.fntdata"/><Relationship Id="rId35" Type="http://schemas.openxmlformats.org/officeDocument/2006/relationships/font" Target="fonts/Montserrat-italic.fntdata"/><Relationship Id="rId34" Type="http://schemas.openxmlformats.org/officeDocument/2006/relationships/font" Target="fonts/Montserrat-bold.fntdata"/><Relationship Id="rId37" Type="http://schemas.openxmlformats.org/officeDocument/2006/relationships/font" Target="fonts/MontserratMedium-regular.fntdata"/><Relationship Id="rId36" Type="http://schemas.openxmlformats.org/officeDocument/2006/relationships/font" Target="fonts/Montserrat-boldItalic.fntdata"/><Relationship Id="rId39" Type="http://schemas.openxmlformats.org/officeDocument/2006/relationships/font" Target="fonts/MontserratMedium-italic.fntdata"/><Relationship Id="rId38" Type="http://schemas.openxmlformats.org/officeDocument/2006/relationships/font" Target="fonts/MontserratMedium-bold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font" Target="fonts/MontserratSemiBold-regular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4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6" name="Google Shape;3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6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8" name="Google Shape;3288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9" name="Google Shape;3289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7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3298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3299" name="Google Shape;329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6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3308" name="Google Shape;330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5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3317" name="Google Shape;33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4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6" name="Google Shape;3326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7" name="Google Shape;3327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3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Google Shape;333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5" name="Google Shape;3335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6" name="Google Shape;3336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3" name="Google Shape;334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9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1" name="Google Shape;3361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2" name="Google Shape;3362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0" name="Shape 3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Google Shape;33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2" name="Google Shape;33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3" name="Google Shape;337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0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2" name="Google Shape;338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4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6" name="Google Shape;3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7" name="Google Shape;315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7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Google Shape;316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9" name="Google Shape;316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8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Google Shape;318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0" name="Google Shape;319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2" name="Shape 3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3" name="Google Shape;32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4" name="Google Shape;3204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5" name="Google Shape;3205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2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4" name="Google Shape;322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9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g2c0e9046f84_0_6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1" name="Google Shape;3251;g2c0e9046f84_0_6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3" name="Google Shape;3263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4" name="Google Shape;3264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3" name="Google Shape;327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13.png"/><Relationship Id="rId4" Type="http://schemas.openxmlformats.org/officeDocument/2006/relationships/hyperlink" Target="mailto:support@socialtalent.com" TargetMode="Externa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13.png"/><Relationship Id="rId4" Type="http://schemas.openxmlformats.org/officeDocument/2006/relationships/hyperlink" Target="mailto:support@socialtalent.com" TargetMode="Externa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13.png"/><Relationship Id="rId4" Type="http://schemas.openxmlformats.org/officeDocument/2006/relationships/hyperlink" Target="mailto:support@socialtalent.com" TargetMode="Externa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2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2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/Relationships>
</file>

<file path=ppt/slideLayouts/_rels/slideLayout2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2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13.png"/><Relationship Id="rId4" Type="http://schemas.openxmlformats.org/officeDocument/2006/relationships/hyperlink" Target="mailto:support@socialtalent.com" TargetMode="Externa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mailto:support@socialtalent.com" TargetMode="External"/><Relationship Id="rId3" Type="http://schemas.openxmlformats.org/officeDocument/2006/relationships/image" Target="../media/image13.png"/><Relationship Id="rId4" Type="http://schemas.openxmlformats.org/officeDocument/2006/relationships/hyperlink" Target="mailto:support@socialtalent.com" TargetMode="Externa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/>
          <p:nvPr>
            <p:ph idx="2" type="pic"/>
          </p:nvPr>
        </p:nvSpPr>
        <p:spPr>
          <a:xfrm>
            <a:off x="5802080" y="0"/>
            <a:ext cx="639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16" name="Google Shape;1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8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/>
          <p:nvPr/>
        </p:nvSpPr>
        <p:spPr>
          <a:xfrm>
            <a:off x="228601" y="6477001"/>
            <a:ext cx="8508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133347" y="2119605"/>
            <a:ext cx="61569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3" type="body"/>
          </p:nvPr>
        </p:nvSpPr>
        <p:spPr>
          <a:xfrm>
            <a:off x="133347" y="3658738"/>
            <a:ext cx="6078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4" type="body"/>
          </p:nvPr>
        </p:nvSpPr>
        <p:spPr>
          <a:xfrm>
            <a:off x="133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1"/>
          <p:cNvSpPr/>
          <p:nvPr>
            <p:ph idx="5" type="pic"/>
          </p:nvPr>
        </p:nvSpPr>
        <p:spPr>
          <a:xfrm>
            <a:off x="2997200" y="254001"/>
            <a:ext cx="1668000" cy="68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1"/>
          <p:cNvPicPr preferRelativeResize="0"/>
          <p:nvPr/>
        </p:nvPicPr>
        <p:blipFill rotWithShape="1">
          <a:blip r:embed="rId2">
            <a:alphaModFix/>
          </a:blip>
          <a:srcRect b="0" l="39398" r="33784" t="0"/>
          <a:stretch/>
        </p:blipFill>
        <p:spPr>
          <a:xfrm>
            <a:off x="7625165" y="886"/>
            <a:ext cx="3267540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1"/>
          <p:cNvSpPr/>
          <p:nvPr>
            <p:ph idx="2" type="pic"/>
          </p:nvPr>
        </p:nvSpPr>
        <p:spPr>
          <a:xfrm>
            <a:off x="6468532" y="768355"/>
            <a:ext cx="5723400" cy="4811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9" name="Google Shape;79;p91"/>
          <p:cNvSpPr txBox="1"/>
          <p:nvPr>
            <p:ph type="title"/>
          </p:nvPr>
        </p:nvSpPr>
        <p:spPr>
          <a:xfrm>
            <a:off x="557872" y="696381"/>
            <a:ext cx="506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1"/>
          <p:cNvSpPr txBox="1"/>
          <p:nvPr>
            <p:ph idx="1" type="body"/>
          </p:nvPr>
        </p:nvSpPr>
        <p:spPr>
          <a:xfrm>
            <a:off x="557872" y="2175872"/>
            <a:ext cx="5068800" cy="3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9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91"/>
          <p:cNvSpPr txBox="1"/>
          <p:nvPr>
            <p:ph idx="3" type="body"/>
          </p:nvPr>
        </p:nvSpPr>
        <p:spPr>
          <a:xfrm>
            <a:off x="6658248" y="949653"/>
            <a:ext cx="5722800" cy="481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4"/>
          <p:cNvSpPr/>
          <p:nvPr/>
        </p:nvSpPr>
        <p:spPr>
          <a:xfrm>
            <a:off x="557873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8" name="Google Shape;1148;p74"/>
          <p:cNvSpPr/>
          <p:nvPr/>
        </p:nvSpPr>
        <p:spPr>
          <a:xfrm>
            <a:off x="2807586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9" name="Google Shape;1149;p74"/>
          <p:cNvSpPr/>
          <p:nvPr/>
        </p:nvSpPr>
        <p:spPr>
          <a:xfrm>
            <a:off x="5057299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0" name="Google Shape;1150;p74"/>
          <p:cNvSpPr/>
          <p:nvPr/>
        </p:nvSpPr>
        <p:spPr>
          <a:xfrm>
            <a:off x="7307012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1" name="Google Shape;1151;p74"/>
          <p:cNvSpPr/>
          <p:nvPr/>
        </p:nvSpPr>
        <p:spPr>
          <a:xfrm>
            <a:off x="9556726" y="207575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2" name="Google Shape;1152;p74"/>
          <p:cNvSpPr/>
          <p:nvPr/>
        </p:nvSpPr>
        <p:spPr>
          <a:xfrm>
            <a:off x="557873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3" name="Google Shape;1153;p74"/>
          <p:cNvSpPr/>
          <p:nvPr/>
        </p:nvSpPr>
        <p:spPr>
          <a:xfrm>
            <a:off x="2807586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4" name="Google Shape;1154;p74"/>
          <p:cNvSpPr/>
          <p:nvPr/>
        </p:nvSpPr>
        <p:spPr>
          <a:xfrm>
            <a:off x="5057299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5" name="Google Shape;1155;p74"/>
          <p:cNvSpPr/>
          <p:nvPr/>
        </p:nvSpPr>
        <p:spPr>
          <a:xfrm>
            <a:off x="7307012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6" name="Google Shape;1156;p74"/>
          <p:cNvSpPr/>
          <p:nvPr/>
        </p:nvSpPr>
        <p:spPr>
          <a:xfrm>
            <a:off x="9556726" y="4066796"/>
            <a:ext cx="2073505" cy="167014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7" name="Google Shape;1157;p74"/>
          <p:cNvSpPr txBox="1"/>
          <p:nvPr>
            <p:ph idx="1" type="body"/>
          </p:nvPr>
        </p:nvSpPr>
        <p:spPr>
          <a:xfrm>
            <a:off x="557872" y="1411014"/>
            <a:ext cx="11072358" cy="6647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8" name="Google Shape;1158;p74"/>
          <p:cNvSpPr txBox="1"/>
          <p:nvPr>
            <p:ph type="title"/>
          </p:nvPr>
        </p:nvSpPr>
        <p:spPr>
          <a:xfrm>
            <a:off x="557871" y="696381"/>
            <a:ext cx="11072359" cy="714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9" name="Google Shape;1159;p7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0" name="Google Shape;1160;p74"/>
          <p:cNvSpPr/>
          <p:nvPr>
            <p:ph idx="2" type="pic"/>
          </p:nvPr>
        </p:nvSpPr>
        <p:spPr>
          <a:xfrm>
            <a:off x="749561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1" name="Google Shape;1161;p74"/>
          <p:cNvSpPr/>
          <p:nvPr>
            <p:ph idx="3" type="pic"/>
          </p:nvPr>
        </p:nvSpPr>
        <p:spPr>
          <a:xfrm>
            <a:off x="2999100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2" name="Google Shape;1162;p74"/>
          <p:cNvSpPr/>
          <p:nvPr>
            <p:ph idx="4" type="pic"/>
          </p:nvPr>
        </p:nvSpPr>
        <p:spPr>
          <a:xfrm>
            <a:off x="5248639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74"/>
          <p:cNvSpPr/>
          <p:nvPr>
            <p:ph idx="5" type="pic"/>
          </p:nvPr>
        </p:nvSpPr>
        <p:spPr>
          <a:xfrm>
            <a:off x="7498178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74"/>
          <p:cNvSpPr/>
          <p:nvPr>
            <p:ph idx="6" type="pic"/>
          </p:nvPr>
        </p:nvSpPr>
        <p:spPr>
          <a:xfrm>
            <a:off x="9747717" y="2226582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74"/>
          <p:cNvSpPr/>
          <p:nvPr>
            <p:ph idx="7" type="pic"/>
          </p:nvPr>
        </p:nvSpPr>
        <p:spPr>
          <a:xfrm>
            <a:off x="749561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p74"/>
          <p:cNvSpPr/>
          <p:nvPr>
            <p:ph idx="8" type="pic"/>
          </p:nvPr>
        </p:nvSpPr>
        <p:spPr>
          <a:xfrm>
            <a:off x="2999100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7" name="Google Shape;1167;p74"/>
          <p:cNvSpPr/>
          <p:nvPr>
            <p:ph idx="9" type="pic"/>
          </p:nvPr>
        </p:nvSpPr>
        <p:spPr>
          <a:xfrm>
            <a:off x="5248639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8" name="Google Shape;1168;p74"/>
          <p:cNvSpPr/>
          <p:nvPr>
            <p:ph idx="13" type="pic"/>
          </p:nvPr>
        </p:nvSpPr>
        <p:spPr>
          <a:xfrm>
            <a:off x="7498178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  <p:sp>
        <p:nvSpPr>
          <p:cNvPr id="1169" name="Google Shape;1169;p74"/>
          <p:cNvSpPr/>
          <p:nvPr>
            <p:ph idx="14" type="pic"/>
          </p:nvPr>
        </p:nvSpPr>
        <p:spPr>
          <a:xfrm>
            <a:off x="9747717" y="4213037"/>
            <a:ext cx="1690166" cy="13604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5"/>
          <p:cNvSpPr txBox="1"/>
          <p:nvPr>
            <p:ph idx="1" type="body"/>
          </p:nvPr>
        </p:nvSpPr>
        <p:spPr>
          <a:xfrm>
            <a:off x="4116388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2" name="Google Shape;1172;p75"/>
          <p:cNvSpPr txBox="1"/>
          <p:nvPr>
            <p:ph idx="2" type="body"/>
          </p:nvPr>
        </p:nvSpPr>
        <p:spPr>
          <a:xfrm>
            <a:off x="6143662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3" name="Google Shape;1173;p75"/>
          <p:cNvSpPr txBox="1"/>
          <p:nvPr>
            <p:ph idx="3" type="body"/>
          </p:nvPr>
        </p:nvSpPr>
        <p:spPr>
          <a:xfrm>
            <a:off x="8185113" y="1803178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4" name="Google Shape;1174;p75"/>
          <p:cNvSpPr txBox="1"/>
          <p:nvPr>
            <p:ph idx="4" type="body"/>
          </p:nvPr>
        </p:nvSpPr>
        <p:spPr>
          <a:xfrm>
            <a:off x="2074937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5" name="Google Shape;1175;p75"/>
          <p:cNvSpPr txBox="1"/>
          <p:nvPr>
            <p:ph idx="5" type="body"/>
          </p:nvPr>
        </p:nvSpPr>
        <p:spPr>
          <a:xfrm>
            <a:off x="4102211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6" name="Google Shape;1176;p75"/>
          <p:cNvSpPr txBox="1"/>
          <p:nvPr>
            <p:ph idx="6" type="body"/>
          </p:nvPr>
        </p:nvSpPr>
        <p:spPr>
          <a:xfrm>
            <a:off x="6143662" y="3887159"/>
            <a:ext cx="1901825" cy="190182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7" name="Google Shape;1177;p75"/>
          <p:cNvSpPr txBox="1"/>
          <p:nvPr>
            <p:ph type="title"/>
          </p:nvPr>
        </p:nvSpPr>
        <p:spPr>
          <a:xfrm>
            <a:off x="557871" y="696382"/>
            <a:ext cx="11003263" cy="923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8" name="Google Shape;1178;p7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79" name="Google Shape;1179;p75"/>
          <p:cNvSpPr txBox="1"/>
          <p:nvPr>
            <p:ph idx="7" type="body"/>
          </p:nvPr>
        </p:nvSpPr>
        <p:spPr>
          <a:xfrm>
            <a:off x="4116388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0" name="Google Shape;1180;p75"/>
          <p:cNvSpPr txBox="1"/>
          <p:nvPr>
            <p:ph idx="8" type="body"/>
          </p:nvPr>
        </p:nvSpPr>
        <p:spPr>
          <a:xfrm>
            <a:off x="6143551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1" name="Google Shape;1181;p75"/>
          <p:cNvSpPr txBox="1"/>
          <p:nvPr>
            <p:ph idx="9" type="body"/>
          </p:nvPr>
        </p:nvSpPr>
        <p:spPr>
          <a:xfrm>
            <a:off x="8192090" y="2982542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2" name="Google Shape;1182;p75"/>
          <p:cNvSpPr txBox="1"/>
          <p:nvPr>
            <p:ph idx="13" type="body"/>
          </p:nvPr>
        </p:nvSpPr>
        <p:spPr>
          <a:xfrm>
            <a:off x="2075048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3" name="Google Shape;1183;p75"/>
          <p:cNvSpPr txBox="1"/>
          <p:nvPr>
            <p:ph idx="14" type="body"/>
          </p:nvPr>
        </p:nvSpPr>
        <p:spPr>
          <a:xfrm>
            <a:off x="4102211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4" name="Google Shape;1184;p75"/>
          <p:cNvSpPr txBox="1"/>
          <p:nvPr>
            <p:ph idx="15" type="body"/>
          </p:nvPr>
        </p:nvSpPr>
        <p:spPr>
          <a:xfrm>
            <a:off x="6150750" y="5066524"/>
            <a:ext cx="1887537" cy="72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5" name="Google Shape;1185;p75"/>
          <p:cNvSpPr txBox="1"/>
          <p:nvPr>
            <p:ph idx="16" type="body"/>
          </p:nvPr>
        </p:nvSpPr>
        <p:spPr>
          <a:xfrm>
            <a:off x="0" y="1803400"/>
            <a:ext cx="3976688" cy="19018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6" name="Google Shape;1186;p75"/>
          <p:cNvSpPr txBox="1"/>
          <p:nvPr>
            <p:ph idx="17" type="body"/>
          </p:nvPr>
        </p:nvSpPr>
        <p:spPr>
          <a:xfrm>
            <a:off x="8191500" y="3884613"/>
            <a:ext cx="4000500" cy="19018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7" name="Google Shape;1187;p75"/>
          <p:cNvSpPr/>
          <p:nvPr>
            <p:ph idx="18" type="pic"/>
          </p:nvPr>
        </p:nvSpPr>
        <p:spPr>
          <a:xfrm>
            <a:off x="4612931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88" name="Google Shape;1188;p75"/>
          <p:cNvSpPr/>
          <p:nvPr>
            <p:ph idx="19" type="pic"/>
          </p:nvPr>
        </p:nvSpPr>
        <p:spPr>
          <a:xfrm>
            <a:off x="6633294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89" name="Google Shape;1189;p75"/>
          <p:cNvSpPr/>
          <p:nvPr>
            <p:ph idx="20" type="pic"/>
          </p:nvPr>
        </p:nvSpPr>
        <p:spPr>
          <a:xfrm>
            <a:off x="8681833" y="1939629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0" name="Google Shape;1190;p75"/>
          <p:cNvSpPr/>
          <p:nvPr>
            <p:ph idx="21" type="pic"/>
          </p:nvPr>
        </p:nvSpPr>
        <p:spPr>
          <a:xfrm>
            <a:off x="4612931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1" name="Google Shape;1191;p75"/>
          <p:cNvSpPr/>
          <p:nvPr>
            <p:ph idx="22" type="pic"/>
          </p:nvPr>
        </p:nvSpPr>
        <p:spPr>
          <a:xfrm>
            <a:off x="6633294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2" name="Google Shape;1192;p75"/>
          <p:cNvSpPr/>
          <p:nvPr>
            <p:ph idx="23" type="pic"/>
          </p:nvPr>
        </p:nvSpPr>
        <p:spPr>
          <a:xfrm>
            <a:off x="2571824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3" name="Google Shape;1193;p75"/>
          <p:cNvSpPr/>
          <p:nvPr>
            <p:ph idx="24" type="pic"/>
          </p:nvPr>
        </p:nvSpPr>
        <p:spPr>
          <a:xfrm>
            <a:off x="4595905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94" name="Google Shape;1194;p75"/>
          <p:cNvSpPr/>
          <p:nvPr>
            <p:ph idx="25" type="pic"/>
          </p:nvPr>
        </p:nvSpPr>
        <p:spPr>
          <a:xfrm>
            <a:off x="6643743" y="4028073"/>
            <a:ext cx="908050" cy="9064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76"/>
          <p:cNvSpPr txBox="1"/>
          <p:nvPr>
            <p:ph idx="1" type="body"/>
          </p:nvPr>
        </p:nvSpPr>
        <p:spPr>
          <a:xfrm>
            <a:off x="1197171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7" name="Google Shape;1197;p76"/>
          <p:cNvSpPr txBox="1"/>
          <p:nvPr>
            <p:ph type="title"/>
          </p:nvPr>
        </p:nvSpPr>
        <p:spPr>
          <a:xfrm>
            <a:off x="557872" y="696381"/>
            <a:ext cx="110890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8" name="Google Shape;1198;p7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9" name="Google Shape;1199;p76"/>
          <p:cNvSpPr/>
          <p:nvPr>
            <p:ph idx="2" type="body"/>
          </p:nvPr>
        </p:nvSpPr>
        <p:spPr>
          <a:xfrm>
            <a:off x="1056510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0" name="Google Shape;1200;p76"/>
          <p:cNvSpPr/>
          <p:nvPr>
            <p:ph idx="3" type="body"/>
          </p:nvPr>
        </p:nvSpPr>
        <p:spPr>
          <a:xfrm>
            <a:off x="3342452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1" name="Google Shape;1201;p76"/>
          <p:cNvSpPr/>
          <p:nvPr>
            <p:ph idx="4" type="body"/>
          </p:nvPr>
        </p:nvSpPr>
        <p:spPr>
          <a:xfrm>
            <a:off x="5628394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2" name="Google Shape;1202;p76"/>
          <p:cNvSpPr/>
          <p:nvPr>
            <p:ph idx="5" type="body"/>
          </p:nvPr>
        </p:nvSpPr>
        <p:spPr>
          <a:xfrm>
            <a:off x="7914336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3" name="Google Shape;1203;p76"/>
          <p:cNvSpPr/>
          <p:nvPr>
            <p:ph idx="6" type="body"/>
          </p:nvPr>
        </p:nvSpPr>
        <p:spPr>
          <a:xfrm>
            <a:off x="10200278" y="3549784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4" name="Google Shape;1204;p76"/>
          <p:cNvSpPr txBox="1"/>
          <p:nvPr>
            <p:ph idx="7" type="body"/>
          </p:nvPr>
        </p:nvSpPr>
        <p:spPr>
          <a:xfrm>
            <a:off x="3515988" y="4391798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5" name="Google Shape;1205;p76"/>
          <p:cNvSpPr txBox="1"/>
          <p:nvPr>
            <p:ph idx="8" type="body"/>
          </p:nvPr>
        </p:nvSpPr>
        <p:spPr>
          <a:xfrm>
            <a:off x="5722450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6" name="Google Shape;1206;p76"/>
          <p:cNvSpPr txBox="1"/>
          <p:nvPr>
            <p:ph idx="9" type="body"/>
          </p:nvPr>
        </p:nvSpPr>
        <p:spPr>
          <a:xfrm>
            <a:off x="8041267" y="4391798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7" name="Google Shape;1207;p76"/>
          <p:cNvSpPr txBox="1"/>
          <p:nvPr>
            <p:ph idx="13" type="body"/>
          </p:nvPr>
        </p:nvSpPr>
        <p:spPr>
          <a:xfrm>
            <a:off x="9326655" y="2175879"/>
            <a:ext cx="2318817" cy="11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8" name="Google Shape;1208;p76"/>
          <p:cNvSpPr txBox="1"/>
          <p:nvPr>
            <p:ph idx="14" type="body"/>
          </p:nvPr>
        </p:nvSpPr>
        <p:spPr>
          <a:xfrm>
            <a:off x="1197171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9" name="Google Shape;1209;p76"/>
          <p:cNvSpPr txBox="1"/>
          <p:nvPr>
            <p:ph idx="15" type="body"/>
          </p:nvPr>
        </p:nvSpPr>
        <p:spPr>
          <a:xfrm>
            <a:off x="3515988" y="4051401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0" name="Google Shape;1210;p76"/>
          <p:cNvSpPr txBox="1"/>
          <p:nvPr>
            <p:ph idx="16" type="body"/>
          </p:nvPr>
        </p:nvSpPr>
        <p:spPr>
          <a:xfrm>
            <a:off x="5722450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1" name="Google Shape;1211;p76"/>
          <p:cNvSpPr txBox="1"/>
          <p:nvPr>
            <p:ph idx="17" type="body"/>
          </p:nvPr>
        </p:nvSpPr>
        <p:spPr>
          <a:xfrm>
            <a:off x="8041267" y="4051401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2" name="Google Shape;1212;p76"/>
          <p:cNvSpPr txBox="1"/>
          <p:nvPr>
            <p:ph idx="18" type="body"/>
          </p:nvPr>
        </p:nvSpPr>
        <p:spPr>
          <a:xfrm>
            <a:off x="9326655" y="1835482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7"/>
          <p:cNvSpPr/>
          <p:nvPr/>
        </p:nvSpPr>
        <p:spPr>
          <a:xfrm>
            <a:off x="2719484" y="0"/>
            <a:ext cx="94725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5" name="Google Shape;1215;p77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4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77"/>
          <p:cNvSpPr/>
          <p:nvPr/>
        </p:nvSpPr>
        <p:spPr>
          <a:xfrm>
            <a:off x="2719484" y="0"/>
            <a:ext cx="94725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7" name="Google Shape;1217;p77"/>
          <p:cNvSpPr txBox="1"/>
          <p:nvPr>
            <p:ph idx="1" type="body"/>
          </p:nvPr>
        </p:nvSpPr>
        <p:spPr>
          <a:xfrm>
            <a:off x="8856393" y="2245761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8" name="Google Shape;1218;p77"/>
          <p:cNvSpPr txBox="1"/>
          <p:nvPr>
            <p:ph idx="2" type="body"/>
          </p:nvPr>
        </p:nvSpPr>
        <p:spPr>
          <a:xfrm>
            <a:off x="5652656" y="2245761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9" name="Google Shape;1219;p7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0" name="Google Shape;1220;p77"/>
          <p:cNvSpPr/>
          <p:nvPr>
            <p:ph idx="3" type="pic"/>
          </p:nvPr>
        </p:nvSpPr>
        <p:spPr>
          <a:xfrm>
            <a:off x="2128253" y="709911"/>
            <a:ext cx="2096168" cy="4460994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221" name="Google Shape;1221;p77"/>
          <p:cNvSpPr txBox="1"/>
          <p:nvPr>
            <p:ph type="title"/>
          </p:nvPr>
        </p:nvSpPr>
        <p:spPr>
          <a:xfrm>
            <a:off x="5635478" y="544512"/>
            <a:ext cx="5585424" cy="1477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2" name="Google Shape;1222;p77"/>
          <p:cNvSpPr txBox="1"/>
          <p:nvPr>
            <p:ph idx="4" type="body"/>
          </p:nvPr>
        </p:nvSpPr>
        <p:spPr>
          <a:xfrm>
            <a:off x="8856393" y="4061212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3" name="Google Shape;1223;p77"/>
          <p:cNvSpPr txBox="1"/>
          <p:nvPr>
            <p:ph idx="5" type="body"/>
          </p:nvPr>
        </p:nvSpPr>
        <p:spPr>
          <a:xfrm>
            <a:off x="5652656" y="4061212"/>
            <a:ext cx="2364508" cy="154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4" name="Google Shape;1224;p77"/>
          <p:cNvSpPr txBox="1"/>
          <p:nvPr>
            <p:ph idx="6" type="body"/>
          </p:nvPr>
        </p:nvSpPr>
        <p:spPr>
          <a:xfrm>
            <a:off x="8856393" y="1890220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5" name="Google Shape;1225;p77"/>
          <p:cNvSpPr txBox="1"/>
          <p:nvPr>
            <p:ph idx="7" type="body"/>
          </p:nvPr>
        </p:nvSpPr>
        <p:spPr>
          <a:xfrm>
            <a:off x="5652656" y="1890220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6" name="Google Shape;1226;p77"/>
          <p:cNvSpPr txBox="1"/>
          <p:nvPr>
            <p:ph idx="8" type="body"/>
          </p:nvPr>
        </p:nvSpPr>
        <p:spPr>
          <a:xfrm>
            <a:off x="8856393" y="3705671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7" name="Google Shape;1227;p77"/>
          <p:cNvSpPr txBox="1"/>
          <p:nvPr>
            <p:ph idx="9" type="body"/>
          </p:nvPr>
        </p:nvSpPr>
        <p:spPr>
          <a:xfrm>
            <a:off x="5652656" y="3705671"/>
            <a:ext cx="2364508" cy="355542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8"/>
          <p:cNvSpPr/>
          <p:nvPr>
            <p:ph idx="1" type="body"/>
          </p:nvPr>
        </p:nvSpPr>
        <p:spPr>
          <a:xfrm rot="-2700000">
            <a:off x="-7027345" y="-3225955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0" name="Google Shape;1230;p78"/>
          <p:cNvSpPr/>
          <p:nvPr>
            <p:ph idx="2" type="body"/>
          </p:nvPr>
        </p:nvSpPr>
        <p:spPr>
          <a:xfrm rot="-2700000">
            <a:off x="-7170479" y="-3463772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1" name="Google Shape;1231;p78"/>
          <p:cNvSpPr txBox="1"/>
          <p:nvPr>
            <p:ph idx="3" type="body"/>
          </p:nvPr>
        </p:nvSpPr>
        <p:spPr>
          <a:xfrm>
            <a:off x="72126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2" name="Google Shape;1232;p78"/>
          <p:cNvSpPr txBox="1"/>
          <p:nvPr>
            <p:ph type="title"/>
          </p:nvPr>
        </p:nvSpPr>
        <p:spPr>
          <a:xfrm>
            <a:off x="72126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3" name="Google Shape;1233;p7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4" name="Google Shape;1234;p78"/>
          <p:cNvSpPr/>
          <p:nvPr>
            <p:ph idx="4" type="pic"/>
          </p:nvPr>
        </p:nvSpPr>
        <p:spPr>
          <a:xfrm>
            <a:off x="508000" y="1231900"/>
            <a:ext cx="5842000" cy="44545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9"/>
          <p:cNvSpPr/>
          <p:nvPr>
            <p:ph idx="1" type="body"/>
          </p:nvPr>
        </p:nvSpPr>
        <p:spPr>
          <a:xfrm rot="-3000000">
            <a:off x="6706878" y="-1064066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7" name="Google Shape;1237;p79"/>
          <p:cNvSpPr/>
          <p:nvPr>
            <p:ph idx="2" type="body"/>
          </p:nvPr>
        </p:nvSpPr>
        <p:spPr>
          <a:xfrm rot="-3000000">
            <a:off x="6858000" y="-1295399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8" name="Google Shape;1238;p79"/>
          <p:cNvSpPr txBox="1"/>
          <p:nvPr>
            <p:ph idx="3" type="body"/>
          </p:nvPr>
        </p:nvSpPr>
        <p:spPr>
          <a:xfrm>
            <a:off x="5578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9" name="Google Shape;1239;p79"/>
          <p:cNvSpPr txBox="1"/>
          <p:nvPr>
            <p:ph type="title"/>
          </p:nvPr>
        </p:nvSpPr>
        <p:spPr>
          <a:xfrm>
            <a:off x="5578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0" name="Google Shape;1240;p7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1" name="Google Shape;1241;p79"/>
          <p:cNvSpPr/>
          <p:nvPr>
            <p:ph idx="4" type="pic"/>
          </p:nvPr>
        </p:nvSpPr>
        <p:spPr>
          <a:xfrm>
            <a:off x="5479142" y="1204686"/>
            <a:ext cx="6270171" cy="4151085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80"/>
          <p:cNvSpPr/>
          <p:nvPr>
            <p:ph idx="1" type="body"/>
          </p:nvPr>
        </p:nvSpPr>
        <p:spPr>
          <a:xfrm rot="-10020000">
            <a:off x="8279488" y="973150"/>
            <a:ext cx="10341864" cy="8915400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4" name="Google Shape;1244;p80"/>
          <p:cNvSpPr/>
          <p:nvPr>
            <p:ph idx="2" type="body"/>
          </p:nvPr>
        </p:nvSpPr>
        <p:spPr>
          <a:xfrm rot="-10020000">
            <a:off x="8537587" y="840410"/>
            <a:ext cx="10341864" cy="89154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5" name="Google Shape;1245;p80"/>
          <p:cNvSpPr txBox="1"/>
          <p:nvPr>
            <p:ph idx="3" type="body"/>
          </p:nvPr>
        </p:nvSpPr>
        <p:spPr>
          <a:xfrm>
            <a:off x="557872" y="2175872"/>
            <a:ext cx="359934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6" name="Google Shape;1246;p80"/>
          <p:cNvSpPr txBox="1"/>
          <p:nvPr>
            <p:ph type="title"/>
          </p:nvPr>
        </p:nvSpPr>
        <p:spPr>
          <a:xfrm>
            <a:off x="557872" y="696381"/>
            <a:ext cx="35993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8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8" name="Google Shape;1248;p80"/>
          <p:cNvSpPr/>
          <p:nvPr>
            <p:ph idx="4" type="pic"/>
          </p:nvPr>
        </p:nvSpPr>
        <p:spPr>
          <a:xfrm>
            <a:off x="6924726" y="898525"/>
            <a:ext cx="5770512" cy="32321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49" name="Google Shape;1249;p80"/>
          <p:cNvSpPr/>
          <p:nvPr>
            <p:ph idx="5" type="pic"/>
          </p:nvPr>
        </p:nvSpPr>
        <p:spPr>
          <a:xfrm>
            <a:off x="5441950" y="3094038"/>
            <a:ext cx="4200525" cy="26590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81"/>
          <p:cNvSpPr/>
          <p:nvPr>
            <p:ph idx="2" type="pic"/>
          </p:nvPr>
        </p:nvSpPr>
        <p:spPr>
          <a:xfrm>
            <a:off x="1271588" y="2468563"/>
            <a:ext cx="8291929" cy="63452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52" name="Google Shape;1252;p81"/>
          <p:cNvSpPr txBox="1"/>
          <p:nvPr>
            <p:ph idx="1" type="body"/>
          </p:nvPr>
        </p:nvSpPr>
        <p:spPr>
          <a:xfrm>
            <a:off x="0" y="1676400"/>
            <a:ext cx="12192000" cy="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3" name="Google Shape;1253;p81"/>
          <p:cNvSpPr txBox="1"/>
          <p:nvPr>
            <p:ph type="title"/>
          </p:nvPr>
        </p:nvSpPr>
        <p:spPr>
          <a:xfrm>
            <a:off x="0" y="696381"/>
            <a:ext cx="12192000" cy="802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4" name="Google Shape;1254;p8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5" name="Google Shape;1255;p81"/>
          <p:cNvSpPr/>
          <p:nvPr>
            <p:ph idx="3" type="pic"/>
          </p:nvPr>
        </p:nvSpPr>
        <p:spPr>
          <a:xfrm>
            <a:off x="7737475" y="3354542"/>
            <a:ext cx="3182167" cy="6751271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256" name="Google Shape;1256;p81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8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9" name="Google Shape;1259;p82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0" name="Google Shape;1260;p82"/>
          <p:cNvPicPr preferRelativeResize="0"/>
          <p:nvPr/>
        </p:nvPicPr>
        <p:blipFill rotWithShape="1">
          <a:blip r:embed="rId3">
            <a:alphaModFix/>
          </a:blip>
          <a:srcRect b="0" l="-563" r="-1" t="0"/>
          <a:stretch/>
        </p:blipFill>
        <p:spPr>
          <a:xfrm>
            <a:off x="4284999" y="2469926"/>
            <a:ext cx="3605441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82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2" name="Google Shape;1262;p82"/>
          <p:cNvPicPr preferRelativeResize="0"/>
          <p:nvPr/>
        </p:nvPicPr>
        <p:blipFill rotWithShape="1">
          <a:blip r:embed="rId3">
            <a:alphaModFix/>
          </a:blip>
          <a:srcRect b="0" l="-563" r="-1" t="0"/>
          <a:stretch/>
        </p:blipFill>
        <p:spPr>
          <a:xfrm>
            <a:off x="4284999" y="2469926"/>
            <a:ext cx="3605441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9" name="Google Shape;1269;p26"/>
          <p:cNvCxnSpPr/>
          <p:nvPr/>
        </p:nvCxnSpPr>
        <p:spPr>
          <a:xfrm>
            <a:off x="0" y="3254842"/>
            <a:ext cx="1081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0" name="Google Shape;1270;p26"/>
          <p:cNvSpPr txBox="1"/>
          <p:nvPr>
            <p:ph idx="1" type="body"/>
          </p:nvPr>
        </p:nvSpPr>
        <p:spPr>
          <a:xfrm>
            <a:off x="1197171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1" name="Google Shape;1271;p2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2" name="Google Shape;1272;p26"/>
          <p:cNvSpPr/>
          <p:nvPr>
            <p:ph idx="2" type="body"/>
          </p:nvPr>
        </p:nvSpPr>
        <p:spPr>
          <a:xfrm>
            <a:off x="1056510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3" name="Google Shape;1273;p26"/>
          <p:cNvSpPr/>
          <p:nvPr>
            <p:ph idx="3" type="body"/>
          </p:nvPr>
        </p:nvSpPr>
        <p:spPr>
          <a:xfrm>
            <a:off x="3865128" y="3081950"/>
            <a:ext cx="347100" cy="345900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4" name="Google Shape;1274;p26"/>
          <p:cNvSpPr/>
          <p:nvPr>
            <p:ph idx="4" type="body"/>
          </p:nvPr>
        </p:nvSpPr>
        <p:spPr>
          <a:xfrm>
            <a:off x="6673746" y="3081950"/>
            <a:ext cx="347100" cy="345900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5" name="Google Shape;1275;p26"/>
          <p:cNvSpPr/>
          <p:nvPr>
            <p:ph idx="5" type="body"/>
          </p:nvPr>
        </p:nvSpPr>
        <p:spPr>
          <a:xfrm>
            <a:off x="9482364" y="3081950"/>
            <a:ext cx="347100" cy="345900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6" name="Google Shape;1276;p26"/>
          <p:cNvSpPr txBox="1"/>
          <p:nvPr>
            <p:ph idx="6" type="body"/>
          </p:nvPr>
        </p:nvSpPr>
        <p:spPr>
          <a:xfrm>
            <a:off x="4016747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7" name="Google Shape;1277;p26"/>
          <p:cNvSpPr txBox="1"/>
          <p:nvPr>
            <p:ph idx="7" type="body"/>
          </p:nvPr>
        </p:nvSpPr>
        <p:spPr>
          <a:xfrm>
            <a:off x="6836323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8" name="Google Shape;1278;p26"/>
          <p:cNvSpPr txBox="1"/>
          <p:nvPr>
            <p:ph idx="8" type="body"/>
          </p:nvPr>
        </p:nvSpPr>
        <p:spPr>
          <a:xfrm>
            <a:off x="9655900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9" name="Google Shape;1279;p26"/>
          <p:cNvSpPr txBox="1"/>
          <p:nvPr>
            <p:ph idx="9" type="body"/>
          </p:nvPr>
        </p:nvSpPr>
        <p:spPr>
          <a:xfrm>
            <a:off x="1197171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0" name="Google Shape;1280;p26"/>
          <p:cNvSpPr txBox="1"/>
          <p:nvPr>
            <p:ph idx="13" type="body"/>
          </p:nvPr>
        </p:nvSpPr>
        <p:spPr>
          <a:xfrm>
            <a:off x="4017537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1" name="Google Shape;1281;p26"/>
          <p:cNvSpPr txBox="1"/>
          <p:nvPr>
            <p:ph idx="14" type="body"/>
          </p:nvPr>
        </p:nvSpPr>
        <p:spPr>
          <a:xfrm>
            <a:off x="6837903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2" name="Google Shape;1282;p26"/>
          <p:cNvSpPr txBox="1"/>
          <p:nvPr>
            <p:ph idx="15" type="body"/>
          </p:nvPr>
        </p:nvSpPr>
        <p:spPr>
          <a:xfrm>
            <a:off x="9658270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3" name="Google Shape;1283;p26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4" name="Google Shape;1284;p26"/>
          <p:cNvSpPr txBox="1"/>
          <p:nvPr>
            <p:ph idx="16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85" name="Google Shape;1285;p26"/>
          <p:cNvCxnSpPr/>
          <p:nvPr/>
        </p:nvCxnSpPr>
        <p:spPr>
          <a:xfrm>
            <a:off x="10679289" y="3254842"/>
            <a:ext cx="126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1286" name="Google Shape;1286;p26"/>
          <p:cNvSpPr txBox="1"/>
          <p:nvPr>
            <p:ph idx="17" type="body"/>
          </p:nvPr>
        </p:nvSpPr>
        <p:spPr>
          <a:xfrm>
            <a:off x="1197171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7" name="Google Shape;1287;p26"/>
          <p:cNvSpPr txBox="1"/>
          <p:nvPr>
            <p:ph idx="18" type="body"/>
          </p:nvPr>
        </p:nvSpPr>
        <p:spPr>
          <a:xfrm>
            <a:off x="4017537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8" name="Google Shape;1288;p26"/>
          <p:cNvSpPr txBox="1"/>
          <p:nvPr>
            <p:ph idx="19" type="body"/>
          </p:nvPr>
        </p:nvSpPr>
        <p:spPr>
          <a:xfrm>
            <a:off x="6837903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9" name="Google Shape;1289;p26"/>
          <p:cNvSpPr txBox="1"/>
          <p:nvPr>
            <p:ph idx="20" type="body"/>
          </p:nvPr>
        </p:nvSpPr>
        <p:spPr>
          <a:xfrm>
            <a:off x="9658270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8" l="0" r="0" t="-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92"/>
          <p:cNvSpPr txBox="1"/>
          <p:nvPr>
            <p:ph idx="1" type="body"/>
          </p:nvPr>
        </p:nvSpPr>
        <p:spPr>
          <a:xfrm>
            <a:off x="2306855" y="2252663"/>
            <a:ext cx="7578300" cy="188610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9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87"/>
          <p:cNvSpPr/>
          <p:nvPr>
            <p:ph idx="2" type="pic"/>
          </p:nvPr>
        </p:nvSpPr>
        <p:spPr>
          <a:xfrm>
            <a:off x="5802080" y="0"/>
            <a:ext cx="639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1292" name="Google Shape;1292;p1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8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87"/>
          <p:cNvSpPr/>
          <p:nvPr/>
        </p:nvSpPr>
        <p:spPr>
          <a:xfrm>
            <a:off x="228601" y="6477001"/>
            <a:ext cx="8508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4" name="Google Shape;1294;p187"/>
          <p:cNvSpPr txBox="1"/>
          <p:nvPr>
            <p:ph idx="1" type="body"/>
          </p:nvPr>
        </p:nvSpPr>
        <p:spPr>
          <a:xfrm>
            <a:off x="133347" y="2119605"/>
            <a:ext cx="61569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5" name="Google Shape;1295;p187"/>
          <p:cNvSpPr txBox="1"/>
          <p:nvPr>
            <p:ph idx="3" type="body"/>
          </p:nvPr>
        </p:nvSpPr>
        <p:spPr>
          <a:xfrm>
            <a:off x="133347" y="3658738"/>
            <a:ext cx="6078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6" name="Google Shape;1296;p187"/>
          <p:cNvSpPr txBox="1"/>
          <p:nvPr>
            <p:ph idx="4" type="body"/>
          </p:nvPr>
        </p:nvSpPr>
        <p:spPr>
          <a:xfrm>
            <a:off x="133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7" name="Google Shape;1297;p187"/>
          <p:cNvSpPr/>
          <p:nvPr>
            <p:ph idx="5" type="pic"/>
          </p:nvPr>
        </p:nvSpPr>
        <p:spPr>
          <a:xfrm>
            <a:off x="2997200" y="254001"/>
            <a:ext cx="1668000" cy="68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88"/>
          <p:cNvSpPr/>
          <p:nvPr>
            <p:ph idx="2" type="pic"/>
          </p:nvPr>
        </p:nvSpPr>
        <p:spPr>
          <a:xfrm>
            <a:off x="1235441" y="1212505"/>
            <a:ext cx="3977700" cy="39777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00" name="Google Shape;1300;p18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8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90"/>
          <p:cNvSpPr/>
          <p:nvPr>
            <p:ph idx="2" type="pic"/>
          </p:nvPr>
        </p:nvSpPr>
        <p:spPr>
          <a:xfrm>
            <a:off x="855431" y="844370"/>
            <a:ext cx="4959600" cy="495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05" name="Google Shape;1305;p190"/>
          <p:cNvSpPr/>
          <p:nvPr/>
        </p:nvSpPr>
        <p:spPr>
          <a:xfrm>
            <a:off x="3293312" y="3685828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82" l="-236035" r="-236047" t="-110985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6" name="Google Shape;1306;p190"/>
          <p:cNvSpPr/>
          <p:nvPr>
            <p:ph idx="1" type="body"/>
          </p:nvPr>
        </p:nvSpPr>
        <p:spPr>
          <a:xfrm>
            <a:off x="4389431" y="4067976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7" name="Google Shape;1307;p190"/>
          <p:cNvSpPr txBox="1"/>
          <p:nvPr>
            <p:ph idx="3" type="body"/>
          </p:nvPr>
        </p:nvSpPr>
        <p:spPr>
          <a:xfrm>
            <a:off x="6877531" y="2175872"/>
            <a:ext cx="4615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8" name="Google Shape;1308;p190"/>
          <p:cNvSpPr txBox="1"/>
          <p:nvPr>
            <p:ph type="title"/>
          </p:nvPr>
        </p:nvSpPr>
        <p:spPr>
          <a:xfrm>
            <a:off x="6877531" y="696381"/>
            <a:ext cx="461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9" name="Google Shape;1309;p19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0" name="Google Shape;1310;p190"/>
          <p:cNvSpPr/>
          <p:nvPr>
            <p:ph idx="4" type="body"/>
          </p:nvPr>
        </p:nvSpPr>
        <p:spPr>
          <a:xfrm>
            <a:off x="4501679" y="4036579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91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3" name="Google Shape;1313;p191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4" name="Google Shape;1314;p19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92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p19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8" name="Google Shape;1318;p192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93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1" name="Google Shape;1321;p19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2" name="Google Shape;1322;p193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1324" name="Google Shape;1324;p1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9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94"/>
          <p:cNvSpPr txBox="1"/>
          <p:nvPr/>
        </p:nvSpPr>
        <p:spPr>
          <a:xfrm>
            <a:off x="723603" y="3253375"/>
            <a:ext cx="5408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1327" name="Google Shape;1327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5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8" name="Google Shape;1328;p194"/>
          <p:cNvCxnSpPr/>
          <p:nvPr/>
        </p:nvCxnSpPr>
        <p:spPr>
          <a:xfrm>
            <a:off x="723603" y="4389620"/>
            <a:ext cx="2475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9" name="Google Shape;1329;p194"/>
          <p:cNvSpPr txBox="1"/>
          <p:nvPr>
            <p:ph idx="1" type="body"/>
          </p:nvPr>
        </p:nvSpPr>
        <p:spPr>
          <a:xfrm>
            <a:off x="723603" y="4534006"/>
            <a:ext cx="37767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95"/>
          <p:cNvPicPr preferRelativeResize="0"/>
          <p:nvPr/>
        </p:nvPicPr>
        <p:blipFill rotWithShape="1">
          <a:blip r:embed="rId2">
            <a:alphaModFix/>
          </a:blip>
          <a:srcRect b="0" l="39398" r="33784" t="0"/>
          <a:stretch/>
        </p:blipFill>
        <p:spPr>
          <a:xfrm>
            <a:off x="7625165" y="886"/>
            <a:ext cx="3267540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195"/>
          <p:cNvSpPr/>
          <p:nvPr>
            <p:ph idx="2" type="pic"/>
          </p:nvPr>
        </p:nvSpPr>
        <p:spPr>
          <a:xfrm>
            <a:off x="6468532" y="768355"/>
            <a:ext cx="5723400" cy="4811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33" name="Google Shape;1333;p195"/>
          <p:cNvSpPr txBox="1"/>
          <p:nvPr>
            <p:ph type="title"/>
          </p:nvPr>
        </p:nvSpPr>
        <p:spPr>
          <a:xfrm>
            <a:off x="557872" y="696381"/>
            <a:ext cx="506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4" name="Google Shape;1334;p195"/>
          <p:cNvSpPr txBox="1"/>
          <p:nvPr>
            <p:ph idx="1" type="body"/>
          </p:nvPr>
        </p:nvSpPr>
        <p:spPr>
          <a:xfrm>
            <a:off x="557872" y="2175872"/>
            <a:ext cx="5068800" cy="3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5" name="Google Shape;1335;p19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36" name="Google Shape;1336;p195"/>
          <p:cNvSpPr txBox="1"/>
          <p:nvPr>
            <p:ph idx="3" type="body"/>
          </p:nvPr>
        </p:nvSpPr>
        <p:spPr>
          <a:xfrm>
            <a:off x="6658248" y="949653"/>
            <a:ext cx="5722800" cy="481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8" l="0" r="0" t="-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9" name="Google Shape;1339;p196"/>
          <p:cNvSpPr txBox="1"/>
          <p:nvPr>
            <p:ph idx="1" type="body"/>
          </p:nvPr>
        </p:nvSpPr>
        <p:spPr>
          <a:xfrm>
            <a:off x="2306855" y="2252663"/>
            <a:ext cx="7578300" cy="188610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0" name="Google Shape;1340;p19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3"/>
          <p:cNvSpPr/>
          <p:nvPr>
            <p:ph idx="2" type="pic"/>
          </p:nvPr>
        </p:nvSpPr>
        <p:spPr>
          <a:xfrm>
            <a:off x="4976813" y="0"/>
            <a:ext cx="72153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" name="Google Shape;89;p93"/>
          <p:cNvSpPr txBox="1"/>
          <p:nvPr>
            <p:ph idx="1" type="body"/>
          </p:nvPr>
        </p:nvSpPr>
        <p:spPr>
          <a:xfrm>
            <a:off x="0" y="2258716"/>
            <a:ext cx="6184800" cy="21420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9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" name="Google Shape;91;p9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97"/>
          <p:cNvSpPr/>
          <p:nvPr>
            <p:ph idx="2" type="pic"/>
          </p:nvPr>
        </p:nvSpPr>
        <p:spPr>
          <a:xfrm>
            <a:off x="4976813" y="0"/>
            <a:ext cx="72153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3" name="Google Shape;1343;p197"/>
          <p:cNvSpPr txBox="1"/>
          <p:nvPr>
            <p:ph idx="1" type="body"/>
          </p:nvPr>
        </p:nvSpPr>
        <p:spPr>
          <a:xfrm>
            <a:off x="0" y="2258716"/>
            <a:ext cx="6184800" cy="21420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4" name="Google Shape;1344;p19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5" name="Google Shape;1345;p19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98"/>
          <p:cNvSpPr/>
          <p:nvPr>
            <p:ph idx="2" type="pic"/>
          </p:nvPr>
        </p:nvSpPr>
        <p:spPr>
          <a:xfrm>
            <a:off x="9423400" y="1172875"/>
            <a:ext cx="4089300" cy="408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8" name="Google Shape;1348;p19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9" name="Google Shape;1349;p198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0" name="Google Shape;1350;p198"/>
          <p:cNvSpPr txBox="1"/>
          <p:nvPr>
            <p:ph idx="1" type="body"/>
          </p:nvPr>
        </p:nvSpPr>
        <p:spPr>
          <a:xfrm>
            <a:off x="-1" y="2258716"/>
            <a:ext cx="64779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1" name="Google Shape;1351;p198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Google Shape;1353;p199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199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5" name="Google Shape;1355;p199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19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7" name="Google Shape;1357;p199"/>
          <p:cNvSpPr/>
          <p:nvPr>
            <p:ph idx="2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8" name="Google Shape;1358;p199"/>
          <p:cNvSpPr/>
          <p:nvPr>
            <p:ph idx="3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200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1" name="Google Shape;1361;p200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2" name="Google Shape;1362;p20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63" name="Google Shape;1363;p200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200"/>
          <p:cNvPicPr preferRelativeResize="0"/>
          <p:nvPr/>
        </p:nvPicPr>
        <p:blipFill rotWithShape="1">
          <a:blip r:embed="rId2">
            <a:alphaModFix/>
          </a:blip>
          <a:srcRect b="16895" l="85151" r="330" t="-25685"/>
          <a:stretch/>
        </p:blipFill>
        <p:spPr>
          <a:xfrm>
            <a:off x="10565658" y="23247"/>
            <a:ext cx="16263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6" name="Google Shape;1366;p201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201"/>
          <p:cNvSpPr/>
          <p:nvPr>
            <p:ph idx="1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8" name="Google Shape;1368;p201"/>
          <p:cNvSpPr/>
          <p:nvPr>
            <p:ph idx="2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9" name="Google Shape;1369;p201"/>
          <p:cNvSpPr txBox="1"/>
          <p:nvPr>
            <p:ph idx="3" type="body"/>
          </p:nvPr>
        </p:nvSpPr>
        <p:spPr>
          <a:xfrm>
            <a:off x="557872" y="1815451"/>
            <a:ext cx="8184600" cy="3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0" name="Google Shape;1370;p201"/>
          <p:cNvSpPr txBox="1"/>
          <p:nvPr>
            <p:ph type="title"/>
          </p:nvPr>
        </p:nvSpPr>
        <p:spPr>
          <a:xfrm>
            <a:off x="557872" y="696382"/>
            <a:ext cx="8184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1" name="Google Shape;1371;p20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02"/>
          <p:cNvSpPr/>
          <p:nvPr>
            <p:ph idx="2" type="pic"/>
          </p:nvPr>
        </p:nvSpPr>
        <p:spPr>
          <a:xfrm>
            <a:off x="10010456" y="-1530351"/>
            <a:ext cx="5964600" cy="60849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74" name="Google Shape;1374;p202"/>
          <p:cNvSpPr/>
          <p:nvPr/>
        </p:nvSpPr>
        <p:spPr>
          <a:xfrm flipH="1">
            <a:off x="6968330" y="-3183040"/>
            <a:ext cx="6084300" cy="6084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5" name="Google Shape;1375;p202"/>
          <p:cNvSpPr txBox="1"/>
          <p:nvPr>
            <p:ph idx="1" type="body"/>
          </p:nvPr>
        </p:nvSpPr>
        <p:spPr>
          <a:xfrm>
            <a:off x="557872" y="2175872"/>
            <a:ext cx="8056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6" name="Google Shape;1376;p202"/>
          <p:cNvSpPr txBox="1"/>
          <p:nvPr>
            <p:ph type="title"/>
          </p:nvPr>
        </p:nvSpPr>
        <p:spPr>
          <a:xfrm>
            <a:off x="557872" y="696381"/>
            <a:ext cx="726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7" name="Google Shape;1377;p20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8" name="Google Shape;1378;p202"/>
          <p:cNvSpPr/>
          <p:nvPr>
            <p:ph idx="3" type="body"/>
          </p:nvPr>
        </p:nvSpPr>
        <p:spPr>
          <a:xfrm>
            <a:off x="9505159" y="-1530352"/>
            <a:ext cx="5993700" cy="60849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20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204"/>
          <p:cNvGrpSpPr/>
          <p:nvPr/>
        </p:nvGrpSpPr>
        <p:grpSpPr>
          <a:xfrm rot="-2331975">
            <a:off x="9331266" y="-1489691"/>
            <a:ext cx="848566" cy="9168386"/>
            <a:chOff x="6503830" y="58741"/>
            <a:chExt cx="540808" cy="5843189"/>
          </a:xfrm>
        </p:grpSpPr>
        <p:pic>
          <p:nvPicPr>
            <p:cNvPr id="1383" name="Google Shape;1383;p204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0" y="58741"/>
              <a:ext cx="540808" cy="407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4" name="Google Shape;1384;p204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0" y="4183552"/>
              <a:ext cx="540808" cy="17183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5" name="Google Shape;1385;p204"/>
          <p:cNvSpPr/>
          <p:nvPr/>
        </p:nvSpPr>
        <p:spPr>
          <a:xfrm rot="10271312">
            <a:off x="7725726" y="-1660504"/>
            <a:ext cx="10845805" cy="9349744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6" name="Google Shape;1386;p204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7" name="Google Shape;1387;p204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8" name="Google Shape;1388;p20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9" name="Google Shape;1389;p204"/>
          <p:cNvSpPr/>
          <p:nvPr>
            <p:ph idx="2" type="pic"/>
          </p:nvPr>
        </p:nvSpPr>
        <p:spPr>
          <a:xfrm rot="-659957">
            <a:off x="8208149" y="-5988621"/>
            <a:ext cx="9581924" cy="925156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390" name="Google Shape;1390;p204"/>
          <p:cNvSpPr/>
          <p:nvPr>
            <p:ph idx="3" type="body"/>
          </p:nvPr>
        </p:nvSpPr>
        <p:spPr>
          <a:xfrm rot="-660001">
            <a:off x="7844358" y="-6146274"/>
            <a:ext cx="9582865" cy="925373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Google Shape;1392;p205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5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05"/>
          <p:cNvSpPr/>
          <p:nvPr>
            <p:ph idx="2" type="pic"/>
          </p:nvPr>
        </p:nvSpPr>
        <p:spPr>
          <a:xfrm>
            <a:off x="7371958" y="-1667646"/>
            <a:ext cx="10323600" cy="1032360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394" name="Google Shape;1394;p205"/>
          <p:cNvSpPr txBox="1"/>
          <p:nvPr>
            <p:ph idx="1" type="body"/>
          </p:nvPr>
        </p:nvSpPr>
        <p:spPr>
          <a:xfrm>
            <a:off x="557872" y="2175872"/>
            <a:ext cx="60942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5" name="Google Shape;1395;p205"/>
          <p:cNvSpPr txBox="1"/>
          <p:nvPr>
            <p:ph type="title"/>
          </p:nvPr>
        </p:nvSpPr>
        <p:spPr>
          <a:xfrm>
            <a:off x="557872" y="696381"/>
            <a:ext cx="609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6" name="Google Shape;1396;p20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7" name="Google Shape;1397;p205"/>
          <p:cNvSpPr/>
          <p:nvPr>
            <p:ph idx="3" type="body"/>
          </p:nvPr>
        </p:nvSpPr>
        <p:spPr>
          <a:xfrm>
            <a:off x="7385431" y="-2052262"/>
            <a:ext cx="10264500" cy="10264500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Google Shape;1399;p206"/>
          <p:cNvPicPr preferRelativeResize="0"/>
          <p:nvPr/>
        </p:nvPicPr>
        <p:blipFill rotWithShape="1">
          <a:blip r:embed="rId2">
            <a:alphaModFix/>
          </a:blip>
          <a:srcRect b="14335" l="74053" r="305" t="38783"/>
          <a:stretch/>
        </p:blipFill>
        <p:spPr>
          <a:xfrm>
            <a:off x="9067568" y="0"/>
            <a:ext cx="3124433" cy="321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06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01" name="Google Shape;1401;p206"/>
          <p:cNvSpPr txBox="1"/>
          <p:nvPr>
            <p:ph idx="1" type="body"/>
          </p:nvPr>
        </p:nvSpPr>
        <p:spPr>
          <a:xfrm>
            <a:off x="7421236" y="741472"/>
            <a:ext cx="4419600" cy="5186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2" name="Google Shape;1402;p206"/>
          <p:cNvSpPr txBox="1"/>
          <p:nvPr>
            <p:ph idx="3" type="body"/>
          </p:nvPr>
        </p:nvSpPr>
        <p:spPr>
          <a:xfrm>
            <a:off x="557872" y="2175872"/>
            <a:ext cx="59133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3" name="Google Shape;1403;p206"/>
          <p:cNvSpPr txBox="1"/>
          <p:nvPr>
            <p:ph type="title"/>
          </p:nvPr>
        </p:nvSpPr>
        <p:spPr>
          <a:xfrm>
            <a:off x="557872" y="696381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4" name="Google Shape;1404;p20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4"/>
          <p:cNvSpPr/>
          <p:nvPr>
            <p:ph idx="2" type="pic"/>
          </p:nvPr>
        </p:nvSpPr>
        <p:spPr>
          <a:xfrm>
            <a:off x="9423400" y="1172875"/>
            <a:ext cx="4089300" cy="408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4" name="Google Shape;94;p9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94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94"/>
          <p:cNvSpPr txBox="1"/>
          <p:nvPr>
            <p:ph idx="1" type="body"/>
          </p:nvPr>
        </p:nvSpPr>
        <p:spPr>
          <a:xfrm>
            <a:off x="-1" y="2258716"/>
            <a:ext cx="64779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94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07"/>
          <p:cNvSpPr/>
          <p:nvPr>
            <p:ph idx="2" type="pic"/>
          </p:nvPr>
        </p:nvSpPr>
        <p:spPr>
          <a:xfrm>
            <a:off x="4177862" y="0"/>
            <a:ext cx="8014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07" name="Google Shape;1407;p207"/>
          <p:cNvSpPr txBox="1"/>
          <p:nvPr>
            <p:ph idx="1" type="body"/>
          </p:nvPr>
        </p:nvSpPr>
        <p:spPr>
          <a:xfrm>
            <a:off x="9556750" y="1587500"/>
            <a:ext cx="2635200" cy="26352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8" name="Google Shape;1408;p207"/>
          <p:cNvSpPr txBox="1"/>
          <p:nvPr>
            <p:ph idx="3" type="body"/>
          </p:nvPr>
        </p:nvSpPr>
        <p:spPr>
          <a:xfrm>
            <a:off x="6921500" y="4222750"/>
            <a:ext cx="2635200" cy="26352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9" name="Google Shape;1409;p207"/>
          <p:cNvSpPr txBox="1"/>
          <p:nvPr>
            <p:ph idx="4" type="body"/>
          </p:nvPr>
        </p:nvSpPr>
        <p:spPr>
          <a:xfrm>
            <a:off x="9706652" y="1417066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0" name="Google Shape;1410;p207"/>
          <p:cNvSpPr txBox="1"/>
          <p:nvPr>
            <p:ph idx="5" type="body"/>
          </p:nvPr>
        </p:nvSpPr>
        <p:spPr>
          <a:xfrm>
            <a:off x="6734747" y="4380328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1" name="Google Shape;1411;p207"/>
          <p:cNvSpPr txBox="1"/>
          <p:nvPr>
            <p:ph idx="6" type="body"/>
          </p:nvPr>
        </p:nvSpPr>
        <p:spPr>
          <a:xfrm>
            <a:off x="557872" y="2175872"/>
            <a:ext cx="2989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2" name="Google Shape;1412;p207"/>
          <p:cNvSpPr txBox="1"/>
          <p:nvPr>
            <p:ph type="title"/>
          </p:nvPr>
        </p:nvSpPr>
        <p:spPr>
          <a:xfrm>
            <a:off x="557872" y="696381"/>
            <a:ext cx="2989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3" name="Google Shape;1413;p20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14" name="Google Shape;1414;p20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20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208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8" name="Google Shape;1418;p208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9" name="Google Shape;1419;p208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0" name="Google Shape;1420;p208"/>
          <p:cNvSpPr txBox="1"/>
          <p:nvPr>
            <p:ph idx="1" type="body"/>
          </p:nvPr>
        </p:nvSpPr>
        <p:spPr>
          <a:xfrm>
            <a:off x="90236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1" name="Google Shape;1421;p208"/>
          <p:cNvSpPr txBox="1"/>
          <p:nvPr>
            <p:ph type="title"/>
          </p:nvPr>
        </p:nvSpPr>
        <p:spPr>
          <a:xfrm>
            <a:off x="700089" y="696381"/>
            <a:ext cx="107919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2" name="Google Shape;1422;p20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3" name="Google Shape;1423;p208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4" name="Google Shape;1424;p208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25" name="Google Shape;1425;p208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1426" name="Google Shape;1426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27" name="Google Shape;1427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28" name="Google Shape;1428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29" name="Google Shape;1429;p208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1430" name="Google Shape;1430;p208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1" name="Google Shape;1431;p208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2" name="Google Shape;1432;p208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33" name="Google Shape;1433;p208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1434" name="Google Shape;1434;p208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5" name="Google Shape;1435;p208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6" name="Google Shape;1436;p208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37" name="Google Shape;1437;p208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1438" name="Google Shape;1438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39" name="Google Shape;1439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40" name="Google Shape;1440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41" name="Google Shape;1441;p208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1442" name="Google Shape;1442;p208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43" name="Google Shape;1443;p208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44" name="Google Shape;1444;p208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45" name="Google Shape;1445;p208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6" name="Google Shape;1446;p208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47" name="Google Shape;1447;p208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1448" name="Google Shape;1448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49" name="Google Shape;1449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0" name="Google Shape;1450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51" name="Google Shape;1451;p208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1452" name="Google Shape;1452;p208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3" name="Google Shape;1453;p208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4" name="Google Shape;1454;p208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55" name="Google Shape;1455;p208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1456" name="Google Shape;1456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7" name="Google Shape;1457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58" name="Google Shape;1458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59" name="Google Shape;1459;p208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0" name="Google Shape;1460;p208"/>
          <p:cNvSpPr txBox="1"/>
          <p:nvPr>
            <p:ph idx="2" type="body"/>
          </p:nvPr>
        </p:nvSpPr>
        <p:spPr>
          <a:xfrm>
            <a:off x="472263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1" name="Google Shape;1461;p208"/>
          <p:cNvSpPr txBox="1"/>
          <p:nvPr>
            <p:ph idx="3" type="body"/>
          </p:nvPr>
        </p:nvSpPr>
        <p:spPr>
          <a:xfrm>
            <a:off x="8652779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2" name="Google Shape;1462;p208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3" name="Google Shape;1463;p208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4" name="Google Shape;1464;p208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5" name="Google Shape;1465;p208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6" name="Google Shape;1466;p208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67" name="Google Shape;1467;p208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1468" name="Google Shape;1468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69" name="Google Shape;1469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0" name="Google Shape;1470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1" name="Google Shape;1471;p208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1472" name="Google Shape;1472;p208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3" name="Google Shape;1473;p208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4" name="Google Shape;1474;p208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5" name="Google Shape;1475;p208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1476" name="Google Shape;1476;p208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7" name="Google Shape;1477;p208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78" name="Google Shape;1478;p208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79" name="Google Shape;1479;p208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1480" name="Google Shape;1480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1" name="Google Shape;1481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2" name="Google Shape;1482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83" name="Google Shape;1483;p208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1484" name="Google Shape;1484;p208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5" name="Google Shape;1485;p208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86" name="Google Shape;1486;p208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87" name="Google Shape;1487;p208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8" name="Google Shape;1488;p208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89" name="Google Shape;1489;p208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1490" name="Google Shape;1490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1" name="Google Shape;1491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2" name="Google Shape;1492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93" name="Google Shape;1493;p208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1494" name="Google Shape;1494;p208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5" name="Google Shape;1495;p208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6" name="Google Shape;1496;p208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497" name="Google Shape;1497;p208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1498" name="Google Shape;1498;p208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99" name="Google Shape;1499;p208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00" name="Google Shape;1500;p208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01" name="Google Shape;1501;p208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2" name="Google Shape;1502;p208"/>
          <p:cNvSpPr/>
          <p:nvPr>
            <p:ph idx="4" type="pic"/>
          </p:nvPr>
        </p:nvSpPr>
        <p:spPr>
          <a:xfrm>
            <a:off x="90236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03" name="Google Shape;1503;p208"/>
          <p:cNvSpPr/>
          <p:nvPr>
            <p:ph idx="5" type="pic"/>
          </p:nvPr>
        </p:nvSpPr>
        <p:spPr>
          <a:xfrm>
            <a:off x="472263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04" name="Google Shape;1504;p208"/>
          <p:cNvSpPr/>
          <p:nvPr>
            <p:ph idx="6" type="pic"/>
          </p:nvPr>
        </p:nvSpPr>
        <p:spPr>
          <a:xfrm>
            <a:off x="854290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1506;p209"/>
          <p:cNvGrpSpPr/>
          <p:nvPr/>
        </p:nvGrpSpPr>
        <p:grpSpPr>
          <a:xfrm>
            <a:off x="7838110" y="2968978"/>
            <a:ext cx="4765800" cy="4765800"/>
            <a:chOff x="7838110" y="2968978"/>
            <a:chExt cx="4765800" cy="4765800"/>
          </a:xfrm>
        </p:grpSpPr>
        <p:sp>
          <p:nvSpPr>
            <p:cNvPr id="1507" name="Google Shape;1507;p209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08" name="Google Shape;1508;p209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75" l="-79334" r="-79344" t="-22775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09" name="Google Shape;1509;p209"/>
          <p:cNvSpPr txBox="1"/>
          <p:nvPr>
            <p:ph idx="1" type="body"/>
          </p:nvPr>
        </p:nvSpPr>
        <p:spPr>
          <a:xfrm>
            <a:off x="557872" y="2175872"/>
            <a:ext cx="68529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0" name="Google Shape;1510;p209"/>
          <p:cNvSpPr txBox="1"/>
          <p:nvPr>
            <p:ph type="title"/>
          </p:nvPr>
        </p:nvSpPr>
        <p:spPr>
          <a:xfrm>
            <a:off x="557872" y="696381"/>
            <a:ext cx="685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1" name="Google Shape;1511;p209"/>
          <p:cNvSpPr/>
          <p:nvPr>
            <p:ph idx="2" type="pic"/>
          </p:nvPr>
        </p:nvSpPr>
        <p:spPr>
          <a:xfrm>
            <a:off x="7696200" y="696381"/>
            <a:ext cx="4097700" cy="6161700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</p:sp>
      <p:sp>
        <p:nvSpPr>
          <p:cNvPr id="1512" name="Google Shape;1512;p20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210"/>
          <p:cNvSpPr/>
          <p:nvPr/>
        </p:nvSpPr>
        <p:spPr>
          <a:xfrm>
            <a:off x="7305192" y="-1052259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06" l="-236166" r="-236177" t="-11100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5" name="Google Shape;1515;p210"/>
          <p:cNvSpPr/>
          <p:nvPr>
            <p:ph idx="1" type="body"/>
          </p:nvPr>
        </p:nvSpPr>
        <p:spPr>
          <a:xfrm>
            <a:off x="8401311" y="-670111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6" name="Google Shape;1516;p210"/>
          <p:cNvSpPr/>
          <p:nvPr>
            <p:ph idx="2" type="body"/>
          </p:nvPr>
        </p:nvSpPr>
        <p:spPr>
          <a:xfrm>
            <a:off x="8513559" y="-701508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7" name="Google Shape;1517;p210"/>
          <p:cNvSpPr txBox="1"/>
          <p:nvPr>
            <p:ph type="title"/>
          </p:nvPr>
        </p:nvSpPr>
        <p:spPr>
          <a:xfrm>
            <a:off x="557872" y="696381"/>
            <a:ext cx="68529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18" name="Google Shape;1518;p210"/>
          <p:cNvPicPr preferRelativeResize="0"/>
          <p:nvPr/>
        </p:nvPicPr>
        <p:blipFill rotWithShape="1">
          <a:blip r:embed="rId3">
            <a:alphaModFix/>
          </a:blip>
          <a:srcRect b="0" l="0" r="0" t="54253"/>
          <a:stretch/>
        </p:blipFill>
        <p:spPr>
          <a:xfrm>
            <a:off x="0" y="3720662"/>
            <a:ext cx="12185238" cy="313644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210"/>
          <p:cNvSpPr/>
          <p:nvPr>
            <p:ph idx="3" type="pic"/>
          </p:nvPr>
        </p:nvSpPr>
        <p:spPr>
          <a:xfrm>
            <a:off x="1011830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20" name="Google Shape;1520;p210"/>
          <p:cNvSpPr/>
          <p:nvPr>
            <p:ph idx="4" type="pic"/>
          </p:nvPr>
        </p:nvSpPr>
        <p:spPr>
          <a:xfrm>
            <a:off x="4536473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21" name="Google Shape;1521;p210"/>
          <p:cNvSpPr/>
          <p:nvPr>
            <p:ph idx="5" type="pic"/>
          </p:nvPr>
        </p:nvSpPr>
        <p:spPr>
          <a:xfrm>
            <a:off x="8061117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22" name="Google Shape;1522;p21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1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4" name="Google Shape;1524;p210"/>
          <p:cNvSpPr txBox="1"/>
          <p:nvPr>
            <p:ph idx="6" type="body"/>
          </p:nvPr>
        </p:nvSpPr>
        <p:spPr>
          <a:xfrm>
            <a:off x="1223676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5" name="Google Shape;1525;p210"/>
          <p:cNvSpPr txBox="1"/>
          <p:nvPr>
            <p:ph idx="7" type="body"/>
          </p:nvPr>
        </p:nvSpPr>
        <p:spPr>
          <a:xfrm>
            <a:off x="1223676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6" name="Google Shape;1526;p210"/>
          <p:cNvSpPr txBox="1"/>
          <p:nvPr>
            <p:ph idx="8" type="body"/>
          </p:nvPr>
        </p:nvSpPr>
        <p:spPr>
          <a:xfrm>
            <a:off x="4780377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7" name="Google Shape;1527;p210"/>
          <p:cNvSpPr txBox="1"/>
          <p:nvPr>
            <p:ph idx="9" type="body"/>
          </p:nvPr>
        </p:nvSpPr>
        <p:spPr>
          <a:xfrm>
            <a:off x="4780377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8" name="Google Shape;1528;p210"/>
          <p:cNvSpPr txBox="1"/>
          <p:nvPr>
            <p:ph idx="13" type="body"/>
          </p:nvPr>
        </p:nvSpPr>
        <p:spPr>
          <a:xfrm>
            <a:off x="8349690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9" name="Google Shape;1529;p210"/>
          <p:cNvSpPr txBox="1"/>
          <p:nvPr>
            <p:ph idx="14" type="body"/>
          </p:nvPr>
        </p:nvSpPr>
        <p:spPr>
          <a:xfrm>
            <a:off x="8349690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0" name="Google Shape;1530;p210"/>
          <p:cNvSpPr txBox="1"/>
          <p:nvPr>
            <p:ph idx="15" type="body"/>
          </p:nvPr>
        </p:nvSpPr>
        <p:spPr>
          <a:xfrm>
            <a:off x="557872" y="1668707"/>
            <a:ext cx="6852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1" name="Google Shape;1531;p21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11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4" name="Google Shape;1534;p211"/>
          <p:cNvSpPr txBox="1"/>
          <p:nvPr>
            <p:ph idx="1" type="body"/>
          </p:nvPr>
        </p:nvSpPr>
        <p:spPr>
          <a:xfrm>
            <a:off x="557213" y="4858988"/>
            <a:ext cx="69198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5" name="Google Shape;1535;p211"/>
          <p:cNvSpPr txBox="1"/>
          <p:nvPr>
            <p:ph idx="2" type="body"/>
          </p:nvPr>
        </p:nvSpPr>
        <p:spPr>
          <a:xfrm rot="10800000">
            <a:off x="7476889" y="4858963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6" name="Google Shape;1536;p211"/>
          <p:cNvSpPr txBox="1"/>
          <p:nvPr>
            <p:ph idx="3" type="body"/>
          </p:nvPr>
        </p:nvSpPr>
        <p:spPr>
          <a:xfrm>
            <a:off x="557213" y="0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7" name="Google Shape;1537;p211"/>
          <p:cNvSpPr txBox="1"/>
          <p:nvPr>
            <p:ph type="title"/>
          </p:nvPr>
        </p:nvSpPr>
        <p:spPr>
          <a:xfrm>
            <a:off x="557212" y="1559301"/>
            <a:ext cx="8572500" cy="3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8" name="Google Shape;1538;p21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9" name="Google Shape;1539;p211"/>
          <p:cNvSpPr/>
          <p:nvPr>
            <p:ph idx="4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0" name="Google Shape;1540;p211"/>
          <p:cNvSpPr/>
          <p:nvPr>
            <p:ph idx="5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212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3" name="Google Shape;1543;p212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4" name="Google Shape;1544;p212"/>
          <p:cNvSpPr/>
          <p:nvPr>
            <p:ph idx="2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5" name="Google Shape;1545;p212"/>
          <p:cNvSpPr/>
          <p:nvPr>
            <p:ph idx="3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6" name="Google Shape;1546;p21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7" name="Google Shape;1547;p212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13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0" name="Google Shape;1550;p213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1" name="Google Shape;1551;p21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2" name="Google Shape;1552;p213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3" name="Google Shape;1553;p213"/>
          <p:cNvSpPr/>
          <p:nvPr>
            <p:ph idx="2" type="body"/>
          </p:nvPr>
        </p:nvSpPr>
        <p:spPr>
          <a:xfrm>
            <a:off x="10075110" y="-1415956"/>
            <a:ext cx="5091000" cy="5168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4" name="Google Shape;1554;p213"/>
          <p:cNvSpPr/>
          <p:nvPr>
            <p:ph idx="3" type="body"/>
          </p:nvPr>
        </p:nvSpPr>
        <p:spPr>
          <a:xfrm>
            <a:off x="10075110" y="-1120394"/>
            <a:ext cx="5091000" cy="51687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5" name="Google Shape;1555;p213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214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8" name="Google Shape;1558;p21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9" name="Google Shape;1559;p214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15"/>
          <p:cNvSpPr/>
          <p:nvPr>
            <p:ph idx="2" type="pic"/>
          </p:nvPr>
        </p:nvSpPr>
        <p:spPr>
          <a:xfrm>
            <a:off x="0" y="0"/>
            <a:ext cx="12192000" cy="279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62" name="Google Shape;1562;p215"/>
          <p:cNvSpPr txBox="1"/>
          <p:nvPr>
            <p:ph type="title"/>
          </p:nvPr>
        </p:nvSpPr>
        <p:spPr>
          <a:xfrm>
            <a:off x="557872" y="3260905"/>
            <a:ext cx="10530600" cy="2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3" name="Google Shape;1563;p21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216"/>
          <p:cNvSpPr txBox="1"/>
          <p:nvPr>
            <p:ph type="title"/>
          </p:nvPr>
        </p:nvSpPr>
        <p:spPr>
          <a:xfrm>
            <a:off x="557872" y="696381"/>
            <a:ext cx="9260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6" name="Google Shape;1566;p21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67" name="Google Shape;1567;p216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Google Shape;1568;p216"/>
          <p:cNvSpPr txBox="1"/>
          <p:nvPr>
            <p:ph idx="1" type="body"/>
          </p:nvPr>
        </p:nvSpPr>
        <p:spPr>
          <a:xfrm>
            <a:off x="57110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9" name="Google Shape;1569;p216"/>
          <p:cNvSpPr txBox="1"/>
          <p:nvPr>
            <p:ph idx="2" type="body"/>
          </p:nvPr>
        </p:nvSpPr>
        <p:spPr>
          <a:xfrm>
            <a:off x="340319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0" name="Google Shape;1570;p216"/>
          <p:cNvSpPr txBox="1"/>
          <p:nvPr>
            <p:ph idx="3" type="body"/>
          </p:nvPr>
        </p:nvSpPr>
        <p:spPr>
          <a:xfrm>
            <a:off x="623528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1" name="Google Shape;1571;p216"/>
          <p:cNvSpPr txBox="1"/>
          <p:nvPr>
            <p:ph idx="4" type="body"/>
          </p:nvPr>
        </p:nvSpPr>
        <p:spPr>
          <a:xfrm>
            <a:off x="9067375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572" name="Google Shape;1572;p216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1573" name="Google Shape;1573;p216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4" name="Google Shape;1574;p216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5" name="Google Shape;1575;p216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76" name="Google Shape;1576;p216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1577" name="Google Shape;1577;p216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8" name="Google Shape;1578;p216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9" name="Google Shape;1579;p216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95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5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95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95"/>
          <p:cNvSpPr/>
          <p:nvPr>
            <p:ph idx="2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95"/>
          <p:cNvSpPr/>
          <p:nvPr>
            <p:ph idx="3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17"/>
          <p:cNvSpPr txBox="1"/>
          <p:nvPr>
            <p:ph idx="1" type="body"/>
          </p:nvPr>
        </p:nvSpPr>
        <p:spPr>
          <a:xfrm>
            <a:off x="1383931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2" name="Google Shape;1582;p217"/>
          <p:cNvSpPr txBox="1"/>
          <p:nvPr>
            <p:ph idx="2" type="body"/>
          </p:nvPr>
        </p:nvSpPr>
        <p:spPr>
          <a:xfrm>
            <a:off x="4220805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3" name="Google Shape;1583;p217"/>
          <p:cNvSpPr txBox="1"/>
          <p:nvPr>
            <p:ph idx="3" type="body"/>
          </p:nvPr>
        </p:nvSpPr>
        <p:spPr>
          <a:xfrm>
            <a:off x="7057679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4" name="Google Shape;1584;p217"/>
          <p:cNvSpPr txBox="1"/>
          <p:nvPr>
            <p:ph idx="4" type="body"/>
          </p:nvPr>
        </p:nvSpPr>
        <p:spPr>
          <a:xfrm>
            <a:off x="9894554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5" name="Google Shape;1585;p217"/>
          <p:cNvSpPr txBox="1"/>
          <p:nvPr>
            <p:ph idx="5" type="body"/>
          </p:nvPr>
        </p:nvSpPr>
        <p:spPr>
          <a:xfrm>
            <a:off x="57110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6" name="Google Shape;1586;p217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87" name="Google Shape;1587;p217"/>
          <p:cNvSpPr txBox="1"/>
          <p:nvPr>
            <p:ph idx="7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8" name="Google Shape;1588;p217"/>
          <p:cNvSpPr txBox="1"/>
          <p:nvPr>
            <p:ph idx="8" type="body"/>
          </p:nvPr>
        </p:nvSpPr>
        <p:spPr>
          <a:xfrm>
            <a:off x="340319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9" name="Google Shape;1589;p217"/>
          <p:cNvSpPr txBox="1"/>
          <p:nvPr>
            <p:ph idx="9" type="body"/>
          </p:nvPr>
        </p:nvSpPr>
        <p:spPr>
          <a:xfrm>
            <a:off x="623528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0" name="Google Shape;1590;p217"/>
          <p:cNvSpPr txBox="1"/>
          <p:nvPr>
            <p:ph idx="13" type="body"/>
          </p:nvPr>
        </p:nvSpPr>
        <p:spPr>
          <a:xfrm>
            <a:off x="9067375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218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93" name="Google Shape;1593;p218"/>
          <p:cNvSpPr txBox="1"/>
          <p:nvPr>
            <p:ph idx="1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4" name="Google Shape;1594;p218"/>
          <p:cNvSpPr txBox="1"/>
          <p:nvPr>
            <p:ph idx="3" type="body"/>
          </p:nvPr>
        </p:nvSpPr>
        <p:spPr>
          <a:xfrm>
            <a:off x="557872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5" name="Google Shape;1595;p218"/>
          <p:cNvSpPr txBox="1"/>
          <p:nvPr>
            <p:ph idx="4" type="body"/>
          </p:nvPr>
        </p:nvSpPr>
        <p:spPr>
          <a:xfrm>
            <a:off x="1327892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6" name="Google Shape;1596;p218"/>
          <p:cNvSpPr txBox="1"/>
          <p:nvPr>
            <p:ph idx="5" type="body"/>
          </p:nvPr>
        </p:nvSpPr>
        <p:spPr>
          <a:xfrm>
            <a:off x="553461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7" name="Google Shape;1597;p218"/>
          <p:cNvSpPr txBox="1"/>
          <p:nvPr>
            <p:ph idx="6" type="body"/>
          </p:nvPr>
        </p:nvSpPr>
        <p:spPr>
          <a:xfrm>
            <a:off x="6271203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8" name="Google Shape;1598;p218"/>
          <p:cNvSpPr txBox="1"/>
          <p:nvPr>
            <p:ph idx="7" type="body"/>
          </p:nvPr>
        </p:nvSpPr>
        <p:spPr>
          <a:xfrm>
            <a:off x="7041223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9" name="Google Shape;1599;p218"/>
          <p:cNvSpPr txBox="1"/>
          <p:nvPr>
            <p:ph idx="8" type="body"/>
          </p:nvPr>
        </p:nvSpPr>
        <p:spPr>
          <a:xfrm>
            <a:off x="6266792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0" name="Google Shape;1600;p218"/>
          <p:cNvSpPr txBox="1"/>
          <p:nvPr>
            <p:ph idx="9" type="body"/>
          </p:nvPr>
        </p:nvSpPr>
        <p:spPr>
          <a:xfrm>
            <a:off x="557872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1" name="Google Shape;1601;p218"/>
          <p:cNvSpPr txBox="1"/>
          <p:nvPr>
            <p:ph idx="13" type="body"/>
          </p:nvPr>
        </p:nvSpPr>
        <p:spPr>
          <a:xfrm>
            <a:off x="1327892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2" name="Google Shape;1602;p218"/>
          <p:cNvSpPr txBox="1"/>
          <p:nvPr>
            <p:ph idx="14" type="body"/>
          </p:nvPr>
        </p:nvSpPr>
        <p:spPr>
          <a:xfrm>
            <a:off x="553461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3" name="Google Shape;1603;p218"/>
          <p:cNvSpPr txBox="1"/>
          <p:nvPr>
            <p:ph idx="15" type="body"/>
          </p:nvPr>
        </p:nvSpPr>
        <p:spPr>
          <a:xfrm>
            <a:off x="6271203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4" name="Google Shape;1604;p218"/>
          <p:cNvSpPr txBox="1"/>
          <p:nvPr>
            <p:ph idx="16" type="body"/>
          </p:nvPr>
        </p:nvSpPr>
        <p:spPr>
          <a:xfrm>
            <a:off x="7041223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5" name="Google Shape;1605;p218"/>
          <p:cNvSpPr txBox="1"/>
          <p:nvPr>
            <p:ph idx="17" type="body"/>
          </p:nvPr>
        </p:nvSpPr>
        <p:spPr>
          <a:xfrm>
            <a:off x="6266792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6" name="Google Shape;1606;p21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219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09" name="Google Shape;1609;p219"/>
          <p:cNvSpPr txBox="1"/>
          <p:nvPr>
            <p:ph idx="1" type="body"/>
          </p:nvPr>
        </p:nvSpPr>
        <p:spPr>
          <a:xfrm>
            <a:off x="665163" y="81597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0" name="Google Shape;1610;p219"/>
          <p:cNvSpPr txBox="1"/>
          <p:nvPr>
            <p:ph idx="3" type="body"/>
          </p:nvPr>
        </p:nvSpPr>
        <p:spPr>
          <a:xfrm>
            <a:off x="665163" y="204532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1" name="Google Shape;1611;p219"/>
          <p:cNvSpPr txBox="1"/>
          <p:nvPr>
            <p:ph idx="4" type="body"/>
          </p:nvPr>
        </p:nvSpPr>
        <p:spPr>
          <a:xfrm>
            <a:off x="665163" y="3272104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2" name="Google Shape;1612;p219"/>
          <p:cNvSpPr txBox="1"/>
          <p:nvPr>
            <p:ph idx="5" type="body"/>
          </p:nvPr>
        </p:nvSpPr>
        <p:spPr>
          <a:xfrm>
            <a:off x="665163" y="4498237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3" name="Google Shape;1613;p219"/>
          <p:cNvSpPr txBox="1"/>
          <p:nvPr>
            <p:ph idx="6" type="body"/>
          </p:nvPr>
        </p:nvSpPr>
        <p:spPr>
          <a:xfrm>
            <a:off x="6923204" y="2175872"/>
            <a:ext cx="4747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4" name="Google Shape;1614;p219"/>
          <p:cNvSpPr txBox="1"/>
          <p:nvPr>
            <p:ph type="title"/>
          </p:nvPr>
        </p:nvSpPr>
        <p:spPr>
          <a:xfrm>
            <a:off x="6923204" y="696381"/>
            <a:ext cx="474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5" name="Google Shape;1615;p21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6" name="Google Shape;1616;p21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21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p220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220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1" name="Google Shape;1621;p220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2" name="Google Shape;1622;p220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3" name="Google Shape;1623;p220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4" name="Google Shape;1624;p22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220"/>
          <p:cNvSpPr txBox="1"/>
          <p:nvPr>
            <p:ph idx="5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6" name="Google Shape;1626;p220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7" name="Google Shape;1627;p22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8" name="Google Shape;1628;p220"/>
          <p:cNvSpPr txBox="1"/>
          <p:nvPr>
            <p:ph idx="6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9" name="Google Shape;1629;p220"/>
          <p:cNvSpPr txBox="1"/>
          <p:nvPr>
            <p:ph idx="7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0" name="Google Shape;1630;p220"/>
          <p:cNvSpPr txBox="1"/>
          <p:nvPr>
            <p:ph idx="8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1" name="Google Shape;1631;p220"/>
          <p:cNvSpPr txBox="1"/>
          <p:nvPr>
            <p:ph idx="9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2" name="Google Shape;1632;p22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" name="Google Shape;1634;p221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221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6" name="Google Shape;1636;p221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7" name="Google Shape;1637;p221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8" name="Google Shape;1638;p221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9" name="Google Shape;1639;p22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22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1" name="Google Shape;1641;p221"/>
          <p:cNvSpPr txBox="1"/>
          <p:nvPr>
            <p:ph idx="5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2" name="Google Shape;1642;p221"/>
          <p:cNvSpPr txBox="1"/>
          <p:nvPr>
            <p:ph idx="6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3" name="Google Shape;1643;p221"/>
          <p:cNvSpPr txBox="1"/>
          <p:nvPr>
            <p:ph idx="7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4" name="Google Shape;1644;p221"/>
          <p:cNvSpPr txBox="1"/>
          <p:nvPr>
            <p:ph idx="8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5" name="Google Shape;1645;p221"/>
          <p:cNvSpPr/>
          <p:nvPr>
            <p:ph idx="9" type="pic"/>
          </p:nvPr>
        </p:nvSpPr>
        <p:spPr>
          <a:xfrm>
            <a:off x="2211393" y="735116"/>
            <a:ext cx="2471100" cy="52407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646" name="Google Shape;1646;p22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" name="Google Shape;1648;p222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5641914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Google Shape;1649;p222"/>
          <p:cNvSpPr txBox="1"/>
          <p:nvPr>
            <p:ph idx="1" type="body"/>
          </p:nvPr>
        </p:nvSpPr>
        <p:spPr>
          <a:xfrm>
            <a:off x="6877531" y="769937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0" name="Google Shape;1650;p22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222"/>
          <p:cNvSpPr txBox="1"/>
          <p:nvPr>
            <p:ph idx="2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2" name="Google Shape;1652;p222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3" name="Google Shape;1653;p222"/>
          <p:cNvSpPr txBox="1"/>
          <p:nvPr>
            <p:ph idx="1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4" name="Google Shape;1654;p222"/>
          <p:cNvSpPr txBox="1"/>
          <p:nvPr>
            <p:ph idx="3" type="body"/>
          </p:nvPr>
        </p:nvSpPr>
        <p:spPr>
          <a:xfrm>
            <a:off x="6877531" y="1859368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5" name="Google Shape;1655;p222"/>
          <p:cNvSpPr txBox="1"/>
          <p:nvPr>
            <p:ph idx="4" type="body"/>
          </p:nvPr>
        </p:nvSpPr>
        <p:spPr>
          <a:xfrm>
            <a:off x="6877531" y="2948799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6" name="Google Shape;1656;p222"/>
          <p:cNvSpPr txBox="1"/>
          <p:nvPr>
            <p:ph idx="5" type="body"/>
          </p:nvPr>
        </p:nvSpPr>
        <p:spPr>
          <a:xfrm>
            <a:off x="6877531" y="4038230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7" name="Google Shape;1657;p222"/>
          <p:cNvSpPr txBox="1"/>
          <p:nvPr>
            <p:ph idx="6" type="body"/>
          </p:nvPr>
        </p:nvSpPr>
        <p:spPr>
          <a:xfrm>
            <a:off x="6877531" y="5127661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8" name="Google Shape;1658;p222"/>
          <p:cNvSpPr/>
          <p:nvPr/>
        </p:nvSpPr>
        <p:spPr>
          <a:xfrm>
            <a:off x="-443991" y="3665577"/>
            <a:ext cx="1886400" cy="1886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9" name="Google Shape;1659;p222"/>
          <p:cNvSpPr/>
          <p:nvPr>
            <p:ph idx="7" type="body"/>
          </p:nvPr>
        </p:nvSpPr>
        <p:spPr>
          <a:xfrm>
            <a:off x="747605" y="4404331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0" name="Google Shape;1660;p222"/>
          <p:cNvSpPr/>
          <p:nvPr>
            <p:ph idx="8" type="body"/>
          </p:nvPr>
        </p:nvSpPr>
        <p:spPr>
          <a:xfrm>
            <a:off x="910447" y="4349237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1" name="Google Shape;1661;p22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23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4" name="Google Shape;1664;p223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5" name="Google Shape;1665;p223"/>
          <p:cNvSpPr txBox="1"/>
          <p:nvPr>
            <p:ph type="title"/>
          </p:nvPr>
        </p:nvSpPr>
        <p:spPr>
          <a:xfrm>
            <a:off x="557873" y="696381"/>
            <a:ext cx="48951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6" name="Google Shape;1666;p223"/>
          <p:cNvSpPr txBox="1"/>
          <p:nvPr>
            <p:ph idx="1" type="body"/>
          </p:nvPr>
        </p:nvSpPr>
        <p:spPr>
          <a:xfrm>
            <a:off x="6685020" y="6963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7" name="Google Shape;1667;p223"/>
          <p:cNvSpPr/>
          <p:nvPr>
            <p:ph idx="2" type="pic"/>
          </p:nvPr>
        </p:nvSpPr>
        <p:spPr>
          <a:xfrm>
            <a:off x="0" y="3429000"/>
            <a:ext cx="58785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68" name="Google Shape;1668;p22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22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0" name="Google Shape;1670;p223"/>
          <p:cNvSpPr txBox="1"/>
          <p:nvPr>
            <p:ph idx="3" type="body"/>
          </p:nvPr>
        </p:nvSpPr>
        <p:spPr>
          <a:xfrm>
            <a:off x="6685020" y="17130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1" name="Google Shape;1671;p223"/>
          <p:cNvSpPr txBox="1"/>
          <p:nvPr>
            <p:ph idx="4" type="body"/>
          </p:nvPr>
        </p:nvSpPr>
        <p:spPr>
          <a:xfrm>
            <a:off x="6685020" y="27297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2" name="Google Shape;1672;p223"/>
          <p:cNvSpPr txBox="1"/>
          <p:nvPr>
            <p:ph idx="5" type="body"/>
          </p:nvPr>
        </p:nvSpPr>
        <p:spPr>
          <a:xfrm>
            <a:off x="6685020" y="37464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3" name="Google Shape;1673;p223"/>
          <p:cNvSpPr txBox="1"/>
          <p:nvPr>
            <p:ph idx="6" type="body"/>
          </p:nvPr>
        </p:nvSpPr>
        <p:spPr>
          <a:xfrm>
            <a:off x="6685020" y="4763182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4" name="Google Shape;1674;p22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224"/>
          <p:cNvSpPr txBox="1"/>
          <p:nvPr>
            <p:ph idx="1" type="body"/>
          </p:nvPr>
        </p:nvSpPr>
        <p:spPr>
          <a:xfrm>
            <a:off x="7886872" y="2669584"/>
            <a:ext cx="37938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7" name="Google Shape;1677;p224"/>
          <p:cNvSpPr/>
          <p:nvPr>
            <p:ph idx="2" type="pic"/>
          </p:nvPr>
        </p:nvSpPr>
        <p:spPr>
          <a:xfrm>
            <a:off x="7840417" y="1400742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78" name="Google Shape;1678;p224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9" name="Google Shape;1679;p224"/>
          <p:cNvSpPr txBox="1"/>
          <p:nvPr>
            <p:ph type="title"/>
          </p:nvPr>
        </p:nvSpPr>
        <p:spPr>
          <a:xfrm>
            <a:off x="557872" y="1208313"/>
            <a:ext cx="58755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0" name="Google Shape;1680;p22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1" name="Google Shape;1681;p224"/>
          <p:cNvSpPr txBox="1"/>
          <p:nvPr>
            <p:ph idx="3" type="body"/>
          </p:nvPr>
        </p:nvSpPr>
        <p:spPr>
          <a:xfrm>
            <a:off x="522287" y="696913"/>
            <a:ext cx="5899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2" name="Google Shape;1682;p22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224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4" name="Google Shape;1684;p224"/>
          <p:cNvSpPr/>
          <p:nvPr>
            <p:ph idx="4" type="body"/>
          </p:nvPr>
        </p:nvSpPr>
        <p:spPr>
          <a:xfrm>
            <a:off x="882625" y="5081700"/>
            <a:ext cx="1400400" cy="1421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5" name="Google Shape;1685;p224"/>
          <p:cNvSpPr/>
          <p:nvPr>
            <p:ph idx="5" type="body"/>
          </p:nvPr>
        </p:nvSpPr>
        <p:spPr>
          <a:xfrm>
            <a:off x="1045467" y="5026606"/>
            <a:ext cx="1400400" cy="1421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6" name="Google Shape;1686;p224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7" name="Google Shape;1687;p22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224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25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1" name="Google Shape;1691;p225"/>
          <p:cNvSpPr txBox="1"/>
          <p:nvPr>
            <p:ph idx="1" type="body"/>
          </p:nvPr>
        </p:nvSpPr>
        <p:spPr>
          <a:xfrm>
            <a:off x="9066737" y="2241308"/>
            <a:ext cx="24678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2" name="Google Shape;1692;p225"/>
          <p:cNvSpPr txBox="1"/>
          <p:nvPr>
            <p:ph type="title"/>
          </p:nvPr>
        </p:nvSpPr>
        <p:spPr>
          <a:xfrm>
            <a:off x="9066738" y="1495427"/>
            <a:ext cx="24255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3" name="Google Shape;1693;p225"/>
          <p:cNvSpPr/>
          <p:nvPr>
            <p:ph idx="2" type="pic"/>
          </p:nvPr>
        </p:nvSpPr>
        <p:spPr>
          <a:xfrm>
            <a:off x="4411663" y="1090613"/>
            <a:ext cx="3483000" cy="4644900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1694" name="Google Shape;1694;p225"/>
          <p:cNvSpPr/>
          <p:nvPr>
            <p:ph idx="3" type="pic"/>
          </p:nvPr>
        </p:nvSpPr>
        <p:spPr>
          <a:xfrm>
            <a:off x="522287" y="1247307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95" name="Google Shape;1695;p22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6" name="Google Shape;1696;p225"/>
          <p:cNvSpPr txBox="1"/>
          <p:nvPr>
            <p:ph idx="4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7" name="Google Shape;1697;p22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225"/>
          <p:cNvSpPr txBox="1"/>
          <p:nvPr>
            <p:ph idx="5" type="body"/>
          </p:nvPr>
        </p:nvSpPr>
        <p:spPr>
          <a:xfrm>
            <a:off x="530579" y="2700068"/>
            <a:ext cx="25740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699" name="Google Shape;1699;p225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1700" name="Google Shape;1700;p225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01" name="Google Shape;1701;p225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02" name="Google Shape;1702;p225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3" name="Google Shape;1703;p22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4" name="Google Shape;1704;p225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1705" name="Google Shape;1705;p225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06" name="Google Shape;1706;p225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26"/>
          <p:cNvSpPr txBox="1"/>
          <p:nvPr>
            <p:ph idx="1" type="body"/>
          </p:nvPr>
        </p:nvSpPr>
        <p:spPr>
          <a:xfrm>
            <a:off x="7088177" y="1875548"/>
            <a:ext cx="43461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9" name="Google Shape;1709;p226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0" name="Google Shape;1710;p22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11" name="Google Shape;1711;p226"/>
          <p:cNvSpPr txBox="1"/>
          <p:nvPr>
            <p:ph idx="2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2" name="Google Shape;1712;p22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226"/>
          <p:cNvSpPr txBox="1"/>
          <p:nvPr>
            <p:ph idx="3" type="body"/>
          </p:nvPr>
        </p:nvSpPr>
        <p:spPr>
          <a:xfrm>
            <a:off x="530578" y="2095500"/>
            <a:ext cx="4053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4" name="Google Shape;1714;p226"/>
          <p:cNvSpPr/>
          <p:nvPr/>
        </p:nvSpPr>
        <p:spPr>
          <a:xfrm>
            <a:off x="8731540" y="-1517398"/>
            <a:ext cx="1886400" cy="18864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5" name="Google Shape;1715;p226"/>
          <p:cNvSpPr/>
          <p:nvPr>
            <p:ph idx="4" type="body"/>
          </p:nvPr>
        </p:nvSpPr>
        <p:spPr>
          <a:xfrm>
            <a:off x="9923136" y="-778644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6" name="Google Shape;1716;p226"/>
          <p:cNvSpPr/>
          <p:nvPr>
            <p:ph idx="5" type="body"/>
          </p:nvPr>
        </p:nvSpPr>
        <p:spPr>
          <a:xfrm>
            <a:off x="10085978" y="-833738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717" name="Google Shape;1717;p226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1718" name="Google Shape;1718;p226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19" name="Google Shape;1719;p226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20" name="Google Shape;1720;p226"/>
          <p:cNvSpPr txBox="1"/>
          <p:nvPr>
            <p:ph idx="6" type="body"/>
          </p:nvPr>
        </p:nvSpPr>
        <p:spPr>
          <a:xfrm>
            <a:off x="7086600" y="2245010"/>
            <a:ext cx="43467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1" name="Google Shape;1721;p22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22" name="Google Shape;1722;p226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1723" name="Google Shape;1723;p226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24" name="Google Shape;1724;p226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6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96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9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9" name="Google Shape;109;p96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6"/>
          <p:cNvPicPr preferRelativeResize="0"/>
          <p:nvPr/>
        </p:nvPicPr>
        <p:blipFill rotWithShape="1">
          <a:blip r:embed="rId2">
            <a:alphaModFix/>
          </a:blip>
          <a:srcRect b="16895" l="85151" r="330" t="-25685"/>
          <a:stretch/>
        </p:blipFill>
        <p:spPr>
          <a:xfrm>
            <a:off x="10565658" y="23247"/>
            <a:ext cx="16263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27"/>
          <p:cNvSpPr txBox="1"/>
          <p:nvPr>
            <p:ph idx="1" type="body"/>
          </p:nvPr>
        </p:nvSpPr>
        <p:spPr>
          <a:xfrm>
            <a:off x="6305780" y="599090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7" name="Google Shape;1727;p227"/>
          <p:cNvSpPr txBox="1"/>
          <p:nvPr>
            <p:ph idx="2" type="body"/>
          </p:nvPr>
        </p:nvSpPr>
        <p:spPr>
          <a:xfrm rot="10800000">
            <a:off x="10354185" y="5480154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8" name="Google Shape;1728;p227"/>
          <p:cNvSpPr txBox="1"/>
          <p:nvPr>
            <p:ph idx="3" type="body"/>
          </p:nvPr>
        </p:nvSpPr>
        <p:spPr>
          <a:xfrm>
            <a:off x="6305550" y="5011738"/>
            <a:ext cx="52143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9" name="Google Shape;1729;p227"/>
          <p:cNvSpPr txBox="1"/>
          <p:nvPr>
            <p:ph idx="4" type="body"/>
          </p:nvPr>
        </p:nvSpPr>
        <p:spPr>
          <a:xfrm>
            <a:off x="6305550" y="2110789"/>
            <a:ext cx="5214300" cy="27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0" name="Google Shape;1730;p227"/>
          <p:cNvSpPr txBox="1"/>
          <p:nvPr/>
        </p:nvSpPr>
        <p:spPr>
          <a:xfrm>
            <a:off x="557870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27"/>
          <p:cNvSpPr txBox="1"/>
          <p:nvPr/>
        </p:nvSpPr>
        <p:spPr>
          <a:xfrm>
            <a:off x="3224788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27"/>
          <p:cNvSpPr txBox="1"/>
          <p:nvPr>
            <p:ph idx="5" type="body"/>
          </p:nvPr>
        </p:nvSpPr>
        <p:spPr>
          <a:xfrm>
            <a:off x="569656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3" name="Google Shape;1733;p227"/>
          <p:cNvSpPr txBox="1"/>
          <p:nvPr>
            <p:ph idx="6" type="body"/>
          </p:nvPr>
        </p:nvSpPr>
        <p:spPr>
          <a:xfrm>
            <a:off x="3243488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4" name="Google Shape;1734;p227"/>
          <p:cNvSpPr txBox="1"/>
          <p:nvPr/>
        </p:nvSpPr>
        <p:spPr>
          <a:xfrm>
            <a:off x="557870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27"/>
          <p:cNvSpPr txBox="1"/>
          <p:nvPr/>
        </p:nvSpPr>
        <p:spPr>
          <a:xfrm>
            <a:off x="3223523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27"/>
          <p:cNvSpPr txBox="1"/>
          <p:nvPr>
            <p:ph idx="7" type="body"/>
          </p:nvPr>
        </p:nvSpPr>
        <p:spPr>
          <a:xfrm>
            <a:off x="569656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7" name="Google Shape;1737;p227"/>
          <p:cNvSpPr txBox="1"/>
          <p:nvPr>
            <p:ph idx="8" type="body"/>
          </p:nvPr>
        </p:nvSpPr>
        <p:spPr>
          <a:xfrm>
            <a:off x="3243488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8" name="Google Shape;1738;p227"/>
          <p:cNvSpPr txBox="1"/>
          <p:nvPr>
            <p:ph idx="9" type="body"/>
          </p:nvPr>
        </p:nvSpPr>
        <p:spPr>
          <a:xfrm>
            <a:off x="56965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9" name="Google Shape;1739;p227"/>
          <p:cNvSpPr txBox="1"/>
          <p:nvPr>
            <p:ph idx="13" type="body"/>
          </p:nvPr>
        </p:nvSpPr>
        <p:spPr>
          <a:xfrm>
            <a:off x="323087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0" name="Google Shape;1740;p227"/>
          <p:cNvSpPr txBox="1"/>
          <p:nvPr>
            <p:ph idx="14" type="body"/>
          </p:nvPr>
        </p:nvSpPr>
        <p:spPr>
          <a:xfrm>
            <a:off x="56965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1" name="Google Shape;1741;p22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2" name="Google Shape;1742;p227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3" name="Google Shape;1743;p227"/>
          <p:cNvSpPr txBox="1"/>
          <p:nvPr>
            <p:ph idx="15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44" name="Google Shape;1744;p227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227"/>
          <p:cNvSpPr txBox="1"/>
          <p:nvPr>
            <p:ph idx="16" type="body"/>
          </p:nvPr>
        </p:nvSpPr>
        <p:spPr>
          <a:xfrm>
            <a:off x="323087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2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8" name="Google Shape;1748;p228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9" name="Google Shape;1749;p228"/>
          <p:cNvSpPr txBox="1"/>
          <p:nvPr>
            <p:ph idx="1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50" name="Google Shape;1750;p228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228"/>
          <p:cNvSpPr/>
          <p:nvPr>
            <p:ph idx="2" type="pic"/>
          </p:nvPr>
        </p:nvSpPr>
        <p:spPr>
          <a:xfrm>
            <a:off x="570090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2" name="Google Shape;1752;p228"/>
          <p:cNvSpPr/>
          <p:nvPr>
            <p:ph idx="3" type="pic"/>
          </p:nvPr>
        </p:nvSpPr>
        <p:spPr>
          <a:xfrm>
            <a:off x="2174993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3" name="Google Shape;1753;p228"/>
          <p:cNvSpPr/>
          <p:nvPr>
            <p:ph idx="4" type="pic"/>
          </p:nvPr>
        </p:nvSpPr>
        <p:spPr>
          <a:xfrm>
            <a:off x="3779896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4" name="Google Shape;1754;p228"/>
          <p:cNvSpPr/>
          <p:nvPr>
            <p:ph idx="5" type="pic"/>
          </p:nvPr>
        </p:nvSpPr>
        <p:spPr>
          <a:xfrm>
            <a:off x="5384799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5" name="Google Shape;1755;p228"/>
          <p:cNvSpPr/>
          <p:nvPr>
            <p:ph idx="6" type="pic"/>
          </p:nvPr>
        </p:nvSpPr>
        <p:spPr>
          <a:xfrm>
            <a:off x="6989702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6" name="Google Shape;1756;p228"/>
          <p:cNvSpPr/>
          <p:nvPr>
            <p:ph idx="7" type="pic"/>
          </p:nvPr>
        </p:nvSpPr>
        <p:spPr>
          <a:xfrm>
            <a:off x="8594605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7" name="Google Shape;1757;p228"/>
          <p:cNvSpPr/>
          <p:nvPr>
            <p:ph idx="8" type="pic"/>
          </p:nvPr>
        </p:nvSpPr>
        <p:spPr>
          <a:xfrm>
            <a:off x="10199508" y="2177517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58" name="Google Shape;1758;p228"/>
          <p:cNvSpPr txBox="1"/>
          <p:nvPr>
            <p:ph idx="9" type="body"/>
          </p:nvPr>
        </p:nvSpPr>
        <p:spPr>
          <a:xfrm>
            <a:off x="569913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9" name="Google Shape;1759;p228"/>
          <p:cNvSpPr txBox="1"/>
          <p:nvPr>
            <p:ph idx="13" type="body"/>
          </p:nvPr>
        </p:nvSpPr>
        <p:spPr>
          <a:xfrm>
            <a:off x="2174846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0" name="Google Shape;1760;p228"/>
          <p:cNvSpPr txBox="1"/>
          <p:nvPr>
            <p:ph idx="14" type="body"/>
          </p:nvPr>
        </p:nvSpPr>
        <p:spPr>
          <a:xfrm>
            <a:off x="3779779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1" name="Google Shape;1761;p228"/>
          <p:cNvSpPr txBox="1"/>
          <p:nvPr>
            <p:ph idx="15" type="body"/>
          </p:nvPr>
        </p:nvSpPr>
        <p:spPr>
          <a:xfrm>
            <a:off x="5384712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2" name="Google Shape;1762;p228"/>
          <p:cNvSpPr txBox="1"/>
          <p:nvPr>
            <p:ph idx="16" type="body"/>
          </p:nvPr>
        </p:nvSpPr>
        <p:spPr>
          <a:xfrm>
            <a:off x="6989645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3" name="Google Shape;1763;p228"/>
          <p:cNvSpPr txBox="1"/>
          <p:nvPr>
            <p:ph idx="17" type="body"/>
          </p:nvPr>
        </p:nvSpPr>
        <p:spPr>
          <a:xfrm>
            <a:off x="8594578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4" name="Google Shape;1764;p228"/>
          <p:cNvSpPr txBox="1"/>
          <p:nvPr>
            <p:ph idx="18" type="body"/>
          </p:nvPr>
        </p:nvSpPr>
        <p:spPr>
          <a:xfrm>
            <a:off x="10199510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29"/>
          <p:cNvSpPr txBox="1"/>
          <p:nvPr>
            <p:ph idx="1" type="body"/>
          </p:nvPr>
        </p:nvSpPr>
        <p:spPr>
          <a:xfrm>
            <a:off x="557872" y="1946521"/>
            <a:ext cx="8184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7" name="Google Shape;1767;p229"/>
          <p:cNvSpPr txBox="1"/>
          <p:nvPr>
            <p:ph type="title"/>
          </p:nvPr>
        </p:nvSpPr>
        <p:spPr>
          <a:xfrm>
            <a:off x="557872" y="696381"/>
            <a:ext cx="81846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8" name="Google Shape;1768;p22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230"/>
          <p:cNvSpPr txBox="1"/>
          <p:nvPr>
            <p:ph idx="1" type="body"/>
          </p:nvPr>
        </p:nvSpPr>
        <p:spPr>
          <a:xfrm>
            <a:off x="557872" y="1946521"/>
            <a:ext cx="2628000" cy="3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1" name="Google Shape;1771;p230"/>
          <p:cNvSpPr txBox="1"/>
          <p:nvPr>
            <p:ph type="title"/>
          </p:nvPr>
        </p:nvSpPr>
        <p:spPr>
          <a:xfrm>
            <a:off x="557872" y="696381"/>
            <a:ext cx="26280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2" name="Google Shape;1772;p23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31"/>
          <p:cNvSpPr/>
          <p:nvPr/>
        </p:nvSpPr>
        <p:spPr>
          <a:xfrm>
            <a:off x="557873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5" name="Google Shape;1775;p231"/>
          <p:cNvSpPr/>
          <p:nvPr/>
        </p:nvSpPr>
        <p:spPr>
          <a:xfrm>
            <a:off x="280758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6" name="Google Shape;1776;p231"/>
          <p:cNvSpPr/>
          <p:nvPr/>
        </p:nvSpPr>
        <p:spPr>
          <a:xfrm>
            <a:off x="5057299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7" name="Google Shape;1777;p231"/>
          <p:cNvSpPr/>
          <p:nvPr/>
        </p:nvSpPr>
        <p:spPr>
          <a:xfrm>
            <a:off x="7307012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8" name="Google Shape;1778;p231"/>
          <p:cNvSpPr/>
          <p:nvPr/>
        </p:nvSpPr>
        <p:spPr>
          <a:xfrm>
            <a:off x="955672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9" name="Google Shape;1779;p231"/>
          <p:cNvSpPr/>
          <p:nvPr/>
        </p:nvSpPr>
        <p:spPr>
          <a:xfrm>
            <a:off x="557873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0" name="Google Shape;1780;p231"/>
          <p:cNvSpPr/>
          <p:nvPr/>
        </p:nvSpPr>
        <p:spPr>
          <a:xfrm>
            <a:off x="280758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1" name="Google Shape;1781;p231"/>
          <p:cNvSpPr/>
          <p:nvPr/>
        </p:nvSpPr>
        <p:spPr>
          <a:xfrm>
            <a:off x="5057299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2" name="Google Shape;1782;p231"/>
          <p:cNvSpPr/>
          <p:nvPr/>
        </p:nvSpPr>
        <p:spPr>
          <a:xfrm>
            <a:off x="7307012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3" name="Google Shape;1783;p231"/>
          <p:cNvSpPr/>
          <p:nvPr/>
        </p:nvSpPr>
        <p:spPr>
          <a:xfrm>
            <a:off x="955672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4" name="Google Shape;1784;p231"/>
          <p:cNvSpPr txBox="1"/>
          <p:nvPr>
            <p:ph idx="1" type="body"/>
          </p:nvPr>
        </p:nvSpPr>
        <p:spPr>
          <a:xfrm>
            <a:off x="557872" y="1411014"/>
            <a:ext cx="11072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5" name="Google Shape;1785;p231"/>
          <p:cNvSpPr txBox="1"/>
          <p:nvPr>
            <p:ph type="title"/>
          </p:nvPr>
        </p:nvSpPr>
        <p:spPr>
          <a:xfrm>
            <a:off x="557871" y="696381"/>
            <a:ext cx="110724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6" name="Google Shape;1786;p23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87" name="Google Shape;1787;p231"/>
          <p:cNvSpPr/>
          <p:nvPr>
            <p:ph idx="2" type="pic"/>
          </p:nvPr>
        </p:nvSpPr>
        <p:spPr>
          <a:xfrm>
            <a:off x="749561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88" name="Google Shape;1788;p231"/>
          <p:cNvSpPr/>
          <p:nvPr>
            <p:ph idx="3" type="pic"/>
          </p:nvPr>
        </p:nvSpPr>
        <p:spPr>
          <a:xfrm>
            <a:off x="2999100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89" name="Google Shape;1789;p231"/>
          <p:cNvSpPr/>
          <p:nvPr>
            <p:ph idx="4" type="pic"/>
          </p:nvPr>
        </p:nvSpPr>
        <p:spPr>
          <a:xfrm>
            <a:off x="5248639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0" name="Google Shape;1790;p231"/>
          <p:cNvSpPr/>
          <p:nvPr>
            <p:ph idx="5" type="pic"/>
          </p:nvPr>
        </p:nvSpPr>
        <p:spPr>
          <a:xfrm>
            <a:off x="7498178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1" name="Google Shape;1791;p231"/>
          <p:cNvSpPr/>
          <p:nvPr>
            <p:ph idx="6" type="pic"/>
          </p:nvPr>
        </p:nvSpPr>
        <p:spPr>
          <a:xfrm>
            <a:off x="9747717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2" name="Google Shape;1792;p231"/>
          <p:cNvSpPr/>
          <p:nvPr>
            <p:ph idx="7" type="pic"/>
          </p:nvPr>
        </p:nvSpPr>
        <p:spPr>
          <a:xfrm>
            <a:off x="749561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3" name="Google Shape;1793;p231"/>
          <p:cNvSpPr/>
          <p:nvPr>
            <p:ph idx="8" type="pic"/>
          </p:nvPr>
        </p:nvSpPr>
        <p:spPr>
          <a:xfrm>
            <a:off x="2999100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4" name="Google Shape;1794;p231"/>
          <p:cNvSpPr/>
          <p:nvPr>
            <p:ph idx="9" type="pic"/>
          </p:nvPr>
        </p:nvSpPr>
        <p:spPr>
          <a:xfrm>
            <a:off x="5248639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5" name="Google Shape;1795;p231"/>
          <p:cNvSpPr/>
          <p:nvPr>
            <p:ph idx="13" type="pic"/>
          </p:nvPr>
        </p:nvSpPr>
        <p:spPr>
          <a:xfrm>
            <a:off x="7498178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6" name="Google Shape;1796;p231"/>
          <p:cNvSpPr/>
          <p:nvPr>
            <p:ph idx="14" type="pic"/>
          </p:nvPr>
        </p:nvSpPr>
        <p:spPr>
          <a:xfrm>
            <a:off x="9747717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232"/>
          <p:cNvSpPr txBox="1"/>
          <p:nvPr>
            <p:ph idx="1" type="body"/>
          </p:nvPr>
        </p:nvSpPr>
        <p:spPr>
          <a:xfrm>
            <a:off x="4116388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9" name="Google Shape;1799;p232"/>
          <p:cNvSpPr txBox="1"/>
          <p:nvPr>
            <p:ph idx="2" type="body"/>
          </p:nvPr>
        </p:nvSpPr>
        <p:spPr>
          <a:xfrm>
            <a:off x="6143662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0" name="Google Shape;1800;p232"/>
          <p:cNvSpPr txBox="1"/>
          <p:nvPr>
            <p:ph idx="3" type="body"/>
          </p:nvPr>
        </p:nvSpPr>
        <p:spPr>
          <a:xfrm>
            <a:off x="8185113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1" name="Google Shape;1801;p232"/>
          <p:cNvSpPr txBox="1"/>
          <p:nvPr>
            <p:ph idx="4" type="body"/>
          </p:nvPr>
        </p:nvSpPr>
        <p:spPr>
          <a:xfrm>
            <a:off x="2074937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2" name="Google Shape;1802;p232"/>
          <p:cNvSpPr txBox="1"/>
          <p:nvPr>
            <p:ph idx="5" type="body"/>
          </p:nvPr>
        </p:nvSpPr>
        <p:spPr>
          <a:xfrm>
            <a:off x="4102211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3" name="Google Shape;1803;p232"/>
          <p:cNvSpPr txBox="1"/>
          <p:nvPr>
            <p:ph idx="6" type="body"/>
          </p:nvPr>
        </p:nvSpPr>
        <p:spPr>
          <a:xfrm>
            <a:off x="6143662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4" name="Google Shape;1804;p232"/>
          <p:cNvSpPr txBox="1"/>
          <p:nvPr>
            <p:ph type="title"/>
          </p:nvPr>
        </p:nvSpPr>
        <p:spPr>
          <a:xfrm>
            <a:off x="557871" y="696382"/>
            <a:ext cx="110034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5" name="Google Shape;1805;p23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6" name="Google Shape;1806;p232"/>
          <p:cNvSpPr txBox="1"/>
          <p:nvPr>
            <p:ph idx="7" type="body"/>
          </p:nvPr>
        </p:nvSpPr>
        <p:spPr>
          <a:xfrm>
            <a:off x="4116388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7" name="Google Shape;1807;p232"/>
          <p:cNvSpPr txBox="1"/>
          <p:nvPr>
            <p:ph idx="8" type="body"/>
          </p:nvPr>
        </p:nvSpPr>
        <p:spPr>
          <a:xfrm>
            <a:off x="6143551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8" name="Google Shape;1808;p232"/>
          <p:cNvSpPr txBox="1"/>
          <p:nvPr>
            <p:ph idx="9" type="body"/>
          </p:nvPr>
        </p:nvSpPr>
        <p:spPr>
          <a:xfrm>
            <a:off x="8192090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9" name="Google Shape;1809;p232"/>
          <p:cNvSpPr txBox="1"/>
          <p:nvPr>
            <p:ph idx="13" type="body"/>
          </p:nvPr>
        </p:nvSpPr>
        <p:spPr>
          <a:xfrm>
            <a:off x="2075048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0" name="Google Shape;1810;p232"/>
          <p:cNvSpPr txBox="1"/>
          <p:nvPr>
            <p:ph idx="14" type="body"/>
          </p:nvPr>
        </p:nvSpPr>
        <p:spPr>
          <a:xfrm>
            <a:off x="4102211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1" name="Google Shape;1811;p232"/>
          <p:cNvSpPr txBox="1"/>
          <p:nvPr>
            <p:ph idx="15" type="body"/>
          </p:nvPr>
        </p:nvSpPr>
        <p:spPr>
          <a:xfrm>
            <a:off x="6150750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2" name="Google Shape;1812;p232"/>
          <p:cNvSpPr txBox="1"/>
          <p:nvPr>
            <p:ph idx="16" type="body"/>
          </p:nvPr>
        </p:nvSpPr>
        <p:spPr>
          <a:xfrm>
            <a:off x="0" y="1803400"/>
            <a:ext cx="39768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3" name="Google Shape;1813;p232"/>
          <p:cNvSpPr txBox="1"/>
          <p:nvPr>
            <p:ph idx="17" type="body"/>
          </p:nvPr>
        </p:nvSpPr>
        <p:spPr>
          <a:xfrm>
            <a:off x="8191500" y="3884613"/>
            <a:ext cx="40005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4" name="Google Shape;1814;p232"/>
          <p:cNvSpPr/>
          <p:nvPr>
            <p:ph idx="18" type="pic"/>
          </p:nvPr>
        </p:nvSpPr>
        <p:spPr>
          <a:xfrm>
            <a:off x="4612931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5" name="Google Shape;1815;p232"/>
          <p:cNvSpPr/>
          <p:nvPr>
            <p:ph idx="19" type="pic"/>
          </p:nvPr>
        </p:nvSpPr>
        <p:spPr>
          <a:xfrm>
            <a:off x="6633294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6" name="Google Shape;1816;p232"/>
          <p:cNvSpPr/>
          <p:nvPr>
            <p:ph idx="20" type="pic"/>
          </p:nvPr>
        </p:nvSpPr>
        <p:spPr>
          <a:xfrm>
            <a:off x="8681833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7" name="Google Shape;1817;p232"/>
          <p:cNvSpPr/>
          <p:nvPr>
            <p:ph idx="21" type="pic"/>
          </p:nvPr>
        </p:nvSpPr>
        <p:spPr>
          <a:xfrm>
            <a:off x="4612931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8" name="Google Shape;1818;p232"/>
          <p:cNvSpPr/>
          <p:nvPr>
            <p:ph idx="22" type="pic"/>
          </p:nvPr>
        </p:nvSpPr>
        <p:spPr>
          <a:xfrm>
            <a:off x="663329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19" name="Google Shape;1819;p232"/>
          <p:cNvSpPr/>
          <p:nvPr>
            <p:ph idx="23" type="pic"/>
          </p:nvPr>
        </p:nvSpPr>
        <p:spPr>
          <a:xfrm>
            <a:off x="257182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20" name="Google Shape;1820;p232"/>
          <p:cNvSpPr/>
          <p:nvPr>
            <p:ph idx="24" type="pic"/>
          </p:nvPr>
        </p:nvSpPr>
        <p:spPr>
          <a:xfrm>
            <a:off x="4595905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21" name="Google Shape;1821;p232"/>
          <p:cNvSpPr/>
          <p:nvPr>
            <p:ph idx="25" type="pic"/>
          </p:nvPr>
        </p:nvSpPr>
        <p:spPr>
          <a:xfrm>
            <a:off x="6643743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233"/>
          <p:cNvSpPr txBox="1"/>
          <p:nvPr>
            <p:ph idx="1" type="body"/>
          </p:nvPr>
        </p:nvSpPr>
        <p:spPr>
          <a:xfrm>
            <a:off x="1197171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4" name="Google Shape;1824;p233"/>
          <p:cNvSpPr txBox="1"/>
          <p:nvPr>
            <p:ph type="title"/>
          </p:nvPr>
        </p:nvSpPr>
        <p:spPr>
          <a:xfrm>
            <a:off x="557872" y="696381"/>
            <a:ext cx="11088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5" name="Google Shape;1825;p23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26" name="Google Shape;1826;p233"/>
          <p:cNvSpPr/>
          <p:nvPr>
            <p:ph idx="2" type="body"/>
          </p:nvPr>
        </p:nvSpPr>
        <p:spPr>
          <a:xfrm>
            <a:off x="1056510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7" name="Google Shape;1827;p233"/>
          <p:cNvSpPr/>
          <p:nvPr>
            <p:ph idx="3" type="body"/>
          </p:nvPr>
        </p:nvSpPr>
        <p:spPr>
          <a:xfrm>
            <a:off x="3342452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8" name="Google Shape;1828;p233"/>
          <p:cNvSpPr/>
          <p:nvPr>
            <p:ph idx="4" type="body"/>
          </p:nvPr>
        </p:nvSpPr>
        <p:spPr>
          <a:xfrm>
            <a:off x="5628394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9" name="Google Shape;1829;p233"/>
          <p:cNvSpPr/>
          <p:nvPr>
            <p:ph idx="5" type="body"/>
          </p:nvPr>
        </p:nvSpPr>
        <p:spPr>
          <a:xfrm>
            <a:off x="7914336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0" name="Google Shape;1830;p233"/>
          <p:cNvSpPr/>
          <p:nvPr>
            <p:ph idx="6" type="body"/>
          </p:nvPr>
        </p:nvSpPr>
        <p:spPr>
          <a:xfrm>
            <a:off x="10200278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1" name="Google Shape;1831;p233"/>
          <p:cNvSpPr txBox="1"/>
          <p:nvPr>
            <p:ph idx="7" type="body"/>
          </p:nvPr>
        </p:nvSpPr>
        <p:spPr>
          <a:xfrm>
            <a:off x="3515988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2" name="Google Shape;1832;p233"/>
          <p:cNvSpPr txBox="1"/>
          <p:nvPr>
            <p:ph idx="8" type="body"/>
          </p:nvPr>
        </p:nvSpPr>
        <p:spPr>
          <a:xfrm>
            <a:off x="5722450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3" name="Google Shape;1833;p233"/>
          <p:cNvSpPr txBox="1"/>
          <p:nvPr>
            <p:ph idx="9" type="body"/>
          </p:nvPr>
        </p:nvSpPr>
        <p:spPr>
          <a:xfrm>
            <a:off x="8041267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4" name="Google Shape;1834;p233"/>
          <p:cNvSpPr txBox="1"/>
          <p:nvPr>
            <p:ph idx="13" type="body"/>
          </p:nvPr>
        </p:nvSpPr>
        <p:spPr>
          <a:xfrm>
            <a:off x="9326655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5" name="Google Shape;1835;p233"/>
          <p:cNvSpPr txBox="1"/>
          <p:nvPr>
            <p:ph idx="14" type="body"/>
          </p:nvPr>
        </p:nvSpPr>
        <p:spPr>
          <a:xfrm>
            <a:off x="1197171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6" name="Google Shape;1836;p233"/>
          <p:cNvSpPr txBox="1"/>
          <p:nvPr>
            <p:ph idx="15" type="body"/>
          </p:nvPr>
        </p:nvSpPr>
        <p:spPr>
          <a:xfrm>
            <a:off x="3515988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7" name="Google Shape;1837;p233"/>
          <p:cNvSpPr txBox="1"/>
          <p:nvPr>
            <p:ph idx="16" type="body"/>
          </p:nvPr>
        </p:nvSpPr>
        <p:spPr>
          <a:xfrm>
            <a:off x="5722450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8" name="Google Shape;1838;p233"/>
          <p:cNvSpPr txBox="1"/>
          <p:nvPr>
            <p:ph idx="17" type="body"/>
          </p:nvPr>
        </p:nvSpPr>
        <p:spPr>
          <a:xfrm>
            <a:off x="8041267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9" name="Google Shape;1839;p233"/>
          <p:cNvSpPr txBox="1"/>
          <p:nvPr>
            <p:ph idx="18" type="body"/>
          </p:nvPr>
        </p:nvSpPr>
        <p:spPr>
          <a:xfrm>
            <a:off x="9326655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34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2" name="Google Shape;1842;p234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3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234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4" name="Google Shape;1844;p234"/>
          <p:cNvSpPr txBox="1"/>
          <p:nvPr>
            <p:ph idx="1" type="body"/>
          </p:nvPr>
        </p:nvSpPr>
        <p:spPr>
          <a:xfrm>
            <a:off x="8856393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5" name="Google Shape;1845;p234"/>
          <p:cNvSpPr txBox="1"/>
          <p:nvPr>
            <p:ph idx="2" type="body"/>
          </p:nvPr>
        </p:nvSpPr>
        <p:spPr>
          <a:xfrm>
            <a:off x="5652656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6" name="Google Shape;1846;p23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7" name="Google Shape;1847;p234"/>
          <p:cNvSpPr/>
          <p:nvPr>
            <p:ph idx="3" type="pic"/>
          </p:nvPr>
        </p:nvSpPr>
        <p:spPr>
          <a:xfrm>
            <a:off x="2128253" y="709911"/>
            <a:ext cx="2096100" cy="44610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848" name="Google Shape;1848;p234"/>
          <p:cNvSpPr txBox="1"/>
          <p:nvPr>
            <p:ph type="title"/>
          </p:nvPr>
        </p:nvSpPr>
        <p:spPr>
          <a:xfrm>
            <a:off x="5635478" y="544512"/>
            <a:ext cx="5585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9" name="Google Shape;1849;p234"/>
          <p:cNvSpPr txBox="1"/>
          <p:nvPr>
            <p:ph idx="4" type="body"/>
          </p:nvPr>
        </p:nvSpPr>
        <p:spPr>
          <a:xfrm>
            <a:off x="8856393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0" name="Google Shape;1850;p234"/>
          <p:cNvSpPr txBox="1"/>
          <p:nvPr>
            <p:ph idx="5" type="body"/>
          </p:nvPr>
        </p:nvSpPr>
        <p:spPr>
          <a:xfrm>
            <a:off x="5652656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1" name="Google Shape;1851;p234"/>
          <p:cNvSpPr txBox="1"/>
          <p:nvPr>
            <p:ph idx="6" type="body"/>
          </p:nvPr>
        </p:nvSpPr>
        <p:spPr>
          <a:xfrm>
            <a:off x="8856393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2" name="Google Shape;1852;p234"/>
          <p:cNvSpPr txBox="1"/>
          <p:nvPr>
            <p:ph idx="7" type="body"/>
          </p:nvPr>
        </p:nvSpPr>
        <p:spPr>
          <a:xfrm>
            <a:off x="5652656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3" name="Google Shape;1853;p234"/>
          <p:cNvSpPr txBox="1"/>
          <p:nvPr>
            <p:ph idx="8" type="body"/>
          </p:nvPr>
        </p:nvSpPr>
        <p:spPr>
          <a:xfrm>
            <a:off x="8856393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4" name="Google Shape;1854;p234"/>
          <p:cNvSpPr txBox="1"/>
          <p:nvPr>
            <p:ph idx="9" type="body"/>
          </p:nvPr>
        </p:nvSpPr>
        <p:spPr>
          <a:xfrm>
            <a:off x="5652656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235"/>
          <p:cNvSpPr/>
          <p:nvPr>
            <p:ph idx="1" type="body"/>
          </p:nvPr>
        </p:nvSpPr>
        <p:spPr>
          <a:xfrm rot="-2700000">
            <a:off x="-7027314" y="-3225966"/>
            <a:ext cx="10341861" cy="8915485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7" name="Google Shape;1857;p235"/>
          <p:cNvSpPr/>
          <p:nvPr>
            <p:ph idx="2" type="body"/>
          </p:nvPr>
        </p:nvSpPr>
        <p:spPr>
          <a:xfrm rot="-2700000">
            <a:off x="-7170448" y="-3463783"/>
            <a:ext cx="10341861" cy="8915485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8" name="Google Shape;1858;p235"/>
          <p:cNvSpPr txBox="1"/>
          <p:nvPr>
            <p:ph idx="3" type="body"/>
          </p:nvPr>
        </p:nvSpPr>
        <p:spPr>
          <a:xfrm>
            <a:off x="72126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9" name="Google Shape;1859;p235"/>
          <p:cNvSpPr txBox="1"/>
          <p:nvPr>
            <p:ph type="title"/>
          </p:nvPr>
        </p:nvSpPr>
        <p:spPr>
          <a:xfrm>
            <a:off x="72126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0" name="Google Shape;1860;p23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61" name="Google Shape;1861;p235"/>
          <p:cNvSpPr/>
          <p:nvPr>
            <p:ph idx="4" type="pic"/>
          </p:nvPr>
        </p:nvSpPr>
        <p:spPr>
          <a:xfrm>
            <a:off x="508000" y="1231900"/>
            <a:ext cx="5841900" cy="445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236"/>
          <p:cNvSpPr/>
          <p:nvPr>
            <p:ph idx="1" type="body"/>
          </p:nvPr>
        </p:nvSpPr>
        <p:spPr>
          <a:xfrm rot="-2999996">
            <a:off x="6706818" y="-1064086"/>
            <a:ext cx="10341970" cy="891525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4" name="Google Shape;1864;p236"/>
          <p:cNvSpPr/>
          <p:nvPr>
            <p:ph idx="2" type="body"/>
          </p:nvPr>
        </p:nvSpPr>
        <p:spPr>
          <a:xfrm rot="-2999996">
            <a:off x="6857940" y="-1295419"/>
            <a:ext cx="10341970" cy="8915259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5" name="Google Shape;1865;p236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6" name="Google Shape;1866;p236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7" name="Google Shape;1867;p23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68" name="Google Shape;1868;p236"/>
          <p:cNvSpPr/>
          <p:nvPr>
            <p:ph idx="4" type="pic"/>
          </p:nvPr>
        </p:nvSpPr>
        <p:spPr>
          <a:xfrm>
            <a:off x="5479142" y="1204686"/>
            <a:ext cx="6270300" cy="4151100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7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7"/>
          <p:cNvSpPr/>
          <p:nvPr>
            <p:ph idx="1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97"/>
          <p:cNvSpPr/>
          <p:nvPr>
            <p:ph idx="2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97"/>
          <p:cNvSpPr txBox="1"/>
          <p:nvPr>
            <p:ph idx="3" type="body"/>
          </p:nvPr>
        </p:nvSpPr>
        <p:spPr>
          <a:xfrm>
            <a:off x="557872" y="1815451"/>
            <a:ext cx="8184600" cy="3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97"/>
          <p:cNvSpPr txBox="1"/>
          <p:nvPr>
            <p:ph type="title"/>
          </p:nvPr>
        </p:nvSpPr>
        <p:spPr>
          <a:xfrm>
            <a:off x="557872" y="696382"/>
            <a:ext cx="8184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37"/>
          <p:cNvSpPr/>
          <p:nvPr>
            <p:ph idx="1" type="body"/>
          </p:nvPr>
        </p:nvSpPr>
        <p:spPr>
          <a:xfrm rot="-10019964">
            <a:off x="8279565" y="973207"/>
            <a:ext cx="10341783" cy="8915297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1" name="Google Shape;1871;p237"/>
          <p:cNvSpPr/>
          <p:nvPr>
            <p:ph idx="2" type="body"/>
          </p:nvPr>
        </p:nvSpPr>
        <p:spPr>
          <a:xfrm rot="-10019964">
            <a:off x="8537664" y="840467"/>
            <a:ext cx="10341783" cy="891529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2" name="Google Shape;1872;p237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3" name="Google Shape;1873;p237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4" name="Google Shape;1874;p23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5" name="Google Shape;1875;p237"/>
          <p:cNvSpPr/>
          <p:nvPr>
            <p:ph idx="4" type="pic"/>
          </p:nvPr>
        </p:nvSpPr>
        <p:spPr>
          <a:xfrm>
            <a:off x="6924726" y="898525"/>
            <a:ext cx="5770500" cy="323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76" name="Google Shape;1876;p237"/>
          <p:cNvSpPr/>
          <p:nvPr>
            <p:ph idx="5" type="pic"/>
          </p:nvPr>
        </p:nvSpPr>
        <p:spPr>
          <a:xfrm>
            <a:off x="5441950" y="3094038"/>
            <a:ext cx="4200600" cy="2659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38"/>
          <p:cNvSpPr/>
          <p:nvPr>
            <p:ph idx="2" type="pic"/>
          </p:nvPr>
        </p:nvSpPr>
        <p:spPr>
          <a:xfrm>
            <a:off x="1271588" y="2468563"/>
            <a:ext cx="8292000" cy="6345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79" name="Google Shape;1879;p238"/>
          <p:cNvSpPr txBox="1"/>
          <p:nvPr>
            <p:ph idx="1" type="body"/>
          </p:nvPr>
        </p:nvSpPr>
        <p:spPr>
          <a:xfrm>
            <a:off x="0" y="1676400"/>
            <a:ext cx="121920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0" name="Google Shape;1880;p238"/>
          <p:cNvSpPr txBox="1"/>
          <p:nvPr>
            <p:ph type="title"/>
          </p:nvPr>
        </p:nvSpPr>
        <p:spPr>
          <a:xfrm>
            <a:off x="0" y="696381"/>
            <a:ext cx="12192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1" name="Google Shape;1881;p23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2" name="Google Shape;1882;p238"/>
          <p:cNvSpPr/>
          <p:nvPr>
            <p:ph idx="3" type="pic"/>
          </p:nvPr>
        </p:nvSpPr>
        <p:spPr>
          <a:xfrm>
            <a:off x="7737475" y="3354542"/>
            <a:ext cx="3182100" cy="6751200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883" name="Google Shape;1883;p238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23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6" name="Google Shape;1886;p239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7" name="Google Shape;1887;p239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1888" name="Google Shape;1888;p239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9" name="Google Shape;1889;p239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2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30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9" name="Google Shape;1899;p3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0" name="Google Shape;1900;p30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31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3" name="Google Shape;1903;p3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4" name="Google Shape;1904;p31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36"/>
          <p:cNvSpPr/>
          <p:nvPr>
            <p:ph idx="2" type="pic"/>
          </p:nvPr>
        </p:nvSpPr>
        <p:spPr>
          <a:xfrm>
            <a:off x="5802080" y="0"/>
            <a:ext cx="639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1907" name="Google Shape;1907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8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136"/>
          <p:cNvSpPr/>
          <p:nvPr/>
        </p:nvSpPr>
        <p:spPr>
          <a:xfrm>
            <a:off x="228601" y="6477001"/>
            <a:ext cx="8508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9" name="Google Shape;1909;p136"/>
          <p:cNvSpPr txBox="1"/>
          <p:nvPr>
            <p:ph idx="1" type="body"/>
          </p:nvPr>
        </p:nvSpPr>
        <p:spPr>
          <a:xfrm>
            <a:off x="133347" y="2119605"/>
            <a:ext cx="61569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0" name="Google Shape;1910;p136"/>
          <p:cNvSpPr txBox="1"/>
          <p:nvPr>
            <p:ph idx="3" type="body"/>
          </p:nvPr>
        </p:nvSpPr>
        <p:spPr>
          <a:xfrm>
            <a:off x="133347" y="3658738"/>
            <a:ext cx="6078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1" name="Google Shape;1911;p136"/>
          <p:cNvSpPr txBox="1"/>
          <p:nvPr>
            <p:ph idx="4" type="body"/>
          </p:nvPr>
        </p:nvSpPr>
        <p:spPr>
          <a:xfrm>
            <a:off x="133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2" name="Google Shape;1912;p136"/>
          <p:cNvSpPr/>
          <p:nvPr>
            <p:ph idx="5" type="pic"/>
          </p:nvPr>
        </p:nvSpPr>
        <p:spPr>
          <a:xfrm>
            <a:off x="2997200" y="254001"/>
            <a:ext cx="1668000" cy="68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37"/>
          <p:cNvSpPr/>
          <p:nvPr>
            <p:ph idx="2" type="pic"/>
          </p:nvPr>
        </p:nvSpPr>
        <p:spPr>
          <a:xfrm>
            <a:off x="1235441" y="1212505"/>
            <a:ext cx="3977700" cy="39777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15" name="Google Shape;1915;p13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7" name="Google Shape;1917;p138"/>
          <p:cNvCxnSpPr/>
          <p:nvPr/>
        </p:nvCxnSpPr>
        <p:spPr>
          <a:xfrm>
            <a:off x="0" y="3254842"/>
            <a:ext cx="1081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8" name="Google Shape;1918;p138"/>
          <p:cNvSpPr txBox="1"/>
          <p:nvPr>
            <p:ph idx="1" type="body"/>
          </p:nvPr>
        </p:nvSpPr>
        <p:spPr>
          <a:xfrm>
            <a:off x="1197171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9" name="Google Shape;1919;p13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0" name="Google Shape;1920;p138"/>
          <p:cNvSpPr/>
          <p:nvPr>
            <p:ph idx="2" type="body"/>
          </p:nvPr>
        </p:nvSpPr>
        <p:spPr>
          <a:xfrm>
            <a:off x="1056510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1" name="Google Shape;1921;p138"/>
          <p:cNvSpPr/>
          <p:nvPr>
            <p:ph idx="3" type="body"/>
          </p:nvPr>
        </p:nvSpPr>
        <p:spPr>
          <a:xfrm>
            <a:off x="3865128" y="3081950"/>
            <a:ext cx="347100" cy="345900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2" name="Google Shape;1922;p138"/>
          <p:cNvSpPr/>
          <p:nvPr>
            <p:ph idx="4" type="body"/>
          </p:nvPr>
        </p:nvSpPr>
        <p:spPr>
          <a:xfrm>
            <a:off x="6673746" y="3081950"/>
            <a:ext cx="347100" cy="345900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3" name="Google Shape;1923;p138"/>
          <p:cNvSpPr/>
          <p:nvPr>
            <p:ph idx="5" type="body"/>
          </p:nvPr>
        </p:nvSpPr>
        <p:spPr>
          <a:xfrm>
            <a:off x="9482364" y="3081950"/>
            <a:ext cx="347100" cy="345900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4" name="Google Shape;1924;p138"/>
          <p:cNvSpPr txBox="1"/>
          <p:nvPr>
            <p:ph idx="6" type="body"/>
          </p:nvPr>
        </p:nvSpPr>
        <p:spPr>
          <a:xfrm>
            <a:off x="4016747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5" name="Google Shape;1925;p138"/>
          <p:cNvSpPr txBox="1"/>
          <p:nvPr>
            <p:ph idx="7" type="body"/>
          </p:nvPr>
        </p:nvSpPr>
        <p:spPr>
          <a:xfrm>
            <a:off x="6836323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6" name="Google Shape;1926;p138"/>
          <p:cNvSpPr txBox="1"/>
          <p:nvPr>
            <p:ph idx="8" type="body"/>
          </p:nvPr>
        </p:nvSpPr>
        <p:spPr>
          <a:xfrm>
            <a:off x="9655900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7" name="Google Shape;1927;p138"/>
          <p:cNvSpPr txBox="1"/>
          <p:nvPr>
            <p:ph idx="9" type="body"/>
          </p:nvPr>
        </p:nvSpPr>
        <p:spPr>
          <a:xfrm>
            <a:off x="1197171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8" name="Google Shape;1928;p138"/>
          <p:cNvSpPr txBox="1"/>
          <p:nvPr>
            <p:ph idx="13" type="body"/>
          </p:nvPr>
        </p:nvSpPr>
        <p:spPr>
          <a:xfrm>
            <a:off x="4017537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9" name="Google Shape;1929;p138"/>
          <p:cNvSpPr txBox="1"/>
          <p:nvPr>
            <p:ph idx="14" type="body"/>
          </p:nvPr>
        </p:nvSpPr>
        <p:spPr>
          <a:xfrm>
            <a:off x="6837903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0" name="Google Shape;1930;p138"/>
          <p:cNvSpPr txBox="1"/>
          <p:nvPr>
            <p:ph idx="15" type="body"/>
          </p:nvPr>
        </p:nvSpPr>
        <p:spPr>
          <a:xfrm>
            <a:off x="9658270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1" name="Google Shape;1931;p138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2" name="Google Shape;1932;p138"/>
          <p:cNvSpPr txBox="1"/>
          <p:nvPr>
            <p:ph idx="16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933" name="Google Shape;1933;p138"/>
          <p:cNvCxnSpPr/>
          <p:nvPr/>
        </p:nvCxnSpPr>
        <p:spPr>
          <a:xfrm>
            <a:off x="10679289" y="3254842"/>
            <a:ext cx="126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1934" name="Google Shape;1934;p138"/>
          <p:cNvSpPr txBox="1"/>
          <p:nvPr>
            <p:ph idx="17" type="body"/>
          </p:nvPr>
        </p:nvSpPr>
        <p:spPr>
          <a:xfrm>
            <a:off x="1197171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5" name="Google Shape;1935;p138"/>
          <p:cNvSpPr txBox="1"/>
          <p:nvPr>
            <p:ph idx="18" type="body"/>
          </p:nvPr>
        </p:nvSpPr>
        <p:spPr>
          <a:xfrm>
            <a:off x="4017537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6" name="Google Shape;1936;p138"/>
          <p:cNvSpPr txBox="1"/>
          <p:nvPr>
            <p:ph idx="19" type="body"/>
          </p:nvPr>
        </p:nvSpPr>
        <p:spPr>
          <a:xfrm>
            <a:off x="6837903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7" name="Google Shape;1937;p138"/>
          <p:cNvSpPr txBox="1"/>
          <p:nvPr>
            <p:ph idx="20" type="body"/>
          </p:nvPr>
        </p:nvSpPr>
        <p:spPr>
          <a:xfrm>
            <a:off x="9658270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139"/>
          <p:cNvSpPr/>
          <p:nvPr>
            <p:ph idx="2" type="pic"/>
          </p:nvPr>
        </p:nvSpPr>
        <p:spPr>
          <a:xfrm>
            <a:off x="855431" y="844370"/>
            <a:ext cx="4959600" cy="495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40" name="Google Shape;1940;p139"/>
          <p:cNvSpPr/>
          <p:nvPr/>
        </p:nvSpPr>
        <p:spPr>
          <a:xfrm>
            <a:off x="3293312" y="3685828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82" l="-236035" r="-236047" t="-110985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1" name="Google Shape;1941;p139"/>
          <p:cNvSpPr/>
          <p:nvPr>
            <p:ph idx="1" type="body"/>
          </p:nvPr>
        </p:nvSpPr>
        <p:spPr>
          <a:xfrm>
            <a:off x="4389431" y="4067976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2" name="Google Shape;1942;p139"/>
          <p:cNvSpPr txBox="1"/>
          <p:nvPr>
            <p:ph idx="3" type="body"/>
          </p:nvPr>
        </p:nvSpPr>
        <p:spPr>
          <a:xfrm>
            <a:off x="6877531" y="2175872"/>
            <a:ext cx="4615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3" name="Google Shape;1943;p139"/>
          <p:cNvSpPr txBox="1"/>
          <p:nvPr>
            <p:ph type="title"/>
          </p:nvPr>
        </p:nvSpPr>
        <p:spPr>
          <a:xfrm>
            <a:off x="6877531" y="696381"/>
            <a:ext cx="461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4" name="Google Shape;1944;p13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5" name="Google Shape;1945;p139"/>
          <p:cNvSpPr/>
          <p:nvPr>
            <p:ph idx="4" type="body"/>
          </p:nvPr>
        </p:nvSpPr>
        <p:spPr>
          <a:xfrm>
            <a:off x="4501679" y="4036579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8"/>
          <p:cNvSpPr/>
          <p:nvPr>
            <p:ph idx="2" type="pic"/>
          </p:nvPr>
        </p:nvSpPr>
        <p:spPr>
          <a:xfrm>
            <a:off x="10010456" y="-1530351"/>
            <a:ext cx="5964600" cy="60849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0" name="Google Shape;120;p98"/>
          <p:cNvSpPr/>
          <p:nvPr/>
        </p:nvSpPr>
        <p:spPr>
          <a:xfrm flipH="1">
            <a:off x="6968330" y="-3183040"/>
            <a:ext cx="6084300" cy="6084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98"/>
          <p:cNvSpPr txBox="1"/>
          <p:nvPr>
            <p:ph idx="1" type="body"/>
          </p:nvPr>
        </p:nvSpPr>
        <p:spPr>
          <a:xfrm>
            <a:off x="557872" y="2175872"/>
            <a:ext cx="8056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98"/>
          <p:cNvSpPr txBox="1"/>
          <p:nvPr>
            <p:ph type="title"/>
          </p:nvPr>
        </p:nvSpPr>
        <p:spPr>
          <a:xfrm>
            <a:off x="557872" y="696381"/>
            <a:ext cx="726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9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98"/>
          <p:cNvSpPr/>
          <p:nvPr>
            <p:ph idx="3" type="body"/>
          </p:nvPr>
        </p:nvSpPr>
        <p:spPr>
          <a:xfrm>
            <a:off x="9505159" y="-1530352"/>
            <a:ext cx="5993700" cy="60849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140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8" name="Google Shape;1948;p140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9" name="Google Shape;1949;p14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1951" name="Google Shape;1951;p1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9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141"/>
          <p:cNvSpPr txBox="1"/>
          <p:nvPr/>
        </p:nvSpPr>
        <p:spPr>
          <a:xfrm>
            <a:off x="723603" y="3253375"/>
            <a:ext cx="5408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1954" name="Google Shape;1954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5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5" name="Google Shape;1955;p141"/>
          <p:cNvCxnSpPr/>
          <p:nvPr/>
        </p:nvCxnSpPr>
        <p:spPr>
          <a:xfrm>
            <a:off x="723603" y="4389620"/>
            <a:ext cx="2475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56" name="Google Shape;1956;p141"/>
          <p:cNvSpPr txBox="1"/>
          <p:nvPr>
            <p:ph idx="1" type="body"/>
          </p:nvPr>
        </p:nvSpPr>
        <p:spPr>
          <a:xfrm>
            <a:off x="723603" y="4534006"/>
            <a:ext cx="37767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8" name="Google Shape;1958;p142"/>
          <p:cNvPicPr preferRelativeResize="0"/>
          <p:nvPr/>
        </p:nvPicPr>
        <p:blipFill rotWithShape="1">
          <a:blip r:embed="rId2">
            <a:alphaModFix/>
          </a:blip>
          <a:srcRect b="0" l="39398" r="33784" t="0"/>
          <a:stretch/>
        </p:blipFill>
        <p:spPr>
          <a:xfrm>
            <a:off x="7625165" y="886"/>
            <a:ext cx="3267540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142"/>
          <p:cNvSpPr/>
          <p:nvPr>
            <p:ph idx="2" type="pic"/>
          </p:nvPr>
        </p:nvSpPr>
        <p:spPr>
          <a:xfrm>
            <a:off x="6468532" y="768355"/>
            <a:ext cx="5723400" cy="4811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60" name="Google Shape;1960;p142"/>
          <p:cNvSpPr txBox="1"/>
          <p:nvPr>
            <p:ph type="title"/>
          </p:nvPr>
        </p:nvSpPr>
        <p:spPr>
          <a:xfrm>
            <a:off x="557872" y="696381"/>
            <a:ext cx="506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1" name="Google Shape;1961;p142"/>
          <p:cNvSpPr txBox="1"/>
          <p:nvPr>
            <p:ph idx="1" type="body"/>
          </p:nvPr>
        </p:nvSpPr>
        <p:spPr>
          <a:xfrm>
            <a:off x="557872" y="2175872"/>
            <a:ext cx="5068800" cy="3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2" name="Google Shape;1962;p14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63" name="Google Shape;1963;p142"/>
          <p:cNvSpPr txBox="1"/>
          <p:nvPr>
            <p:ph idx="3" type="body"/>
          </p:nvPr>
        </p:nvSpPr>
        <p:spPr>
          <a:xfrm>
            <a:off x="6658248" y="949653"/>
            <a:ext cx="5722800" cy="481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1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8" l="0" r="0" t="-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6" name="Google Shape;1966;p143"/>
          <p:cNvSpPr txBox="1"/>
          <p:nvPr>
            <p:ph idx="1" type="body"/>
          </p:nvPr>
        </p:nvSpPr>
        <p:spPr>
          <a:xfrm>
            <a:off x="2306855" y="2252663"/>
            <a:ext cx="7578300" cy="188610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7" name="Google Shape;1967;p14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144"/>
          <p:cNvSpPr/>
          <p:nvPr>
            <p:ph idx="2" type="pic"/>
          </p:nvPr>
        </p:nvSpPr>
        <p:spPr>
          <a:xfrm>
            <a:off x="4976813" y="0"/>
            <a:ext cx="72153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70" name="Google Shape;1970;p144"/>
          <p:cNvSpPr txBox="1"/>
          <p:nvPr>
            <p:ph idx="1" type="body"/>
          </p:nvPr>
        </p:nvSpPr>
        <p:spPr>
          <a:xfrm>
            <a:off x="0" y="2258716"/>
            <a:ext cx="6184800" cy="21420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1" name="Google Shape;1971;p14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72" name="Google Shape;1972;p14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145"/>
          <p:cNvSpPr/>
          <p:nvPr>
            <p:ph idx="2" type="pic"/>
          </p:nvPr>
        </p:nvSpPr>
        <p:spPr>
          <a:xfrm>
            <a:off x="9423400" y="1172875"/>
            <a:ext cx="4089300" cy="408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75" name="Google Shape;1975;p14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76" name="Google Shape;1976;p145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7" name="Google Shape;1977;p145"/>
          <p:cNvSpPr txBox="1"/>
          <p:nvPr>
            <p:ph idx="1" type="body"/>
          </p:nvPr>
        </p:nvSpPr>
        <p:spPr>
          <a:xfrm>
            <a:off x="-1" y="2258716"/>
            <a:ext cx="64779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8" name="Google Shape;1978;p145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8" l="-95515" r="-95503" t="-3188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0" name="Google Shape;1980;p146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146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2" name="Google Shape;1982;p146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3" name="Google Shape;1983;p14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4" name="Google Shape;1984;p146"/>
          <p:cNvSpPr/>
          <p:nvPr>
            <p:ph idx="2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5" name="Google Shape;1985;p146"/>
          <p:cNvSpPr/>
          <p:nvPr>
            <p:ph idx="3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147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8" name="Google Shape;1988;p147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9" name="Google Shape;1989;p14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0" name="Google Shape;1990;p147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147"/>
          <p:cNvPicPr preferRelativeResize="0"/>
          <p:nvPr/>
        </p:nvPicPr>
        <p:blipFill rotWithShape="1">
          <a:blip r:embed="rId2">
            <a:alphaModFix/>
          </a:blip>
          <a:srcRect b="16895" l="85151" r="330" t="-25685"/>
          <a:stretch/>
        </p:blipFill>
        <p:spPr>
          <a:xfrm>
            <a:off x="10565658" y="23247"/>
            <a:ext cx="16263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148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4" name="Google Shape;1994;p148"/>
          <p:cNvSpPr/>
          <p:nvPr>
            <p:ph idx="1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5" name="Google Shape;1995;p148"/>
          <p:cNvSpPr/>
          <p:nvPr>
            <p:ph idx="2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6" name="Google Shape;1996;p148"/>
          <p:cNvSpPr txBox="1"/>
          <p:nvPr>
            <p:ph idx="3" type="body"/>
          </p:nvPr>
        </p:nvSpPr>
        <p:spPr>
          <a:xfrm>
            <a:off x="557872" y="1815451"/>
            <a:ext cx="8184600" cy="3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7" name="Google Shape;1997;p148"/>
          <p:cNvSpPr txBox="1"/>
          <p:nvPr>
            <p:ph type="title"/>
          </p:nvPr>
        </p:nvSpPr>
        <p:spPr>
          <a:xfrm>
            <a:off x="557872" y="696382"/>
            <a:ext cx="8184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8" name="Google Shape;1998;p14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149"/>
          <p:cNvSpPr/>
          <p:nvPr>
            <p:ph idx="2" type="pic"/>
          </p:nvPr>
        </p:nvSpPr>
        <p:spPr>
          <a:xfrm>
            <a:off x="10010456" y="-1530351"/>
            <a:ext cx="5964600" cy="60849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01" name="Google Shape;2001;p149"/>
          <p:cNvSpPr/>
          <p:nvPr/>
        </p:nvSpPr>
        <p:spPr>
          <a:xfrm flipH="1">
            <a:off x="6968330" y="-3183040"/>
            <a:ext cx="6084300" cy="6084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2" name="Google Shape;2002;p149"/>
          <p:cNvSpPr txBox="1"/>
          <p:nvPr>
            <p:ph idx="1" type="body"/>
          </p:nvPr>
        </p:nvSpPr>
        <p:spPr>
          <a:xfrm>
            <a:off x="557872" y="2175872"/>
            <a:ext cx="8056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3" name="Google Shape;2003;p149"/>
          <p:cNvSpPr txBox="1"/>
          <p:nvPr>
            <p:ph type="title"/>
          </p:nvPr>
        </p:nvSpPr>
        <p:spPr>
          <a:xfrm>
            <a:off x="557872" y="696381"/>
            <a:ext cx="726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4" name="Google Shape;2004;p14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5" name="Google Shape;2005;p149"/>
          <p:cNvSpPr/>
          <p:nvPr>
            <p:ph idx="3" type="body"/>
          </p:nvPr>
        </p:nvSpPr>
        <p:spPr>
          <a:xfrm>
            <a:off x="9505159" y="-1530352"/>
            <a:ext cx="5993700" cy="60849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15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9" name="Google Shape;2009;p151"/>
          <p:cNvGrpSpPr/>
          <p:nvPr/>
        </p:nvGrpSpPr>
        <p:grpSpPr>
          <a:xfrm rot="-2331975">
            <a:off x="9331266" y="-1489691"/>
            <a:ext cx="848566" cy="9168386"/>
            <a:chOff x="6503830" y="58741"/>
            <a:chExt cx="540808" cy="5843189"/>
          </a:xfrm>
        </p:grpSpPr>
        <p:pic>
          <p:nvPicPr>
            <p:cNvPr id="2010" name="Google Shape;2010;p151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0" y="58741"/>
              <a:ext cx="540808" cy="407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1" name="Google Shape;2011;p151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0" y="4183552"/>
              <a:ext cx="540808" cy="17183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2" name="Google Shape;2012;p151"/>
          <p:cNvSpPr/>
          <p:nvPr/>
        </p:nvSpPr>
        <p:spPr>
          <a:xfrm rot="10271312">
            <a:off x="7725726" y="-1660504"/>
            <a:ext cx="10845805" cy="9349744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3" name="Google Shape;2013;p151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4" name="Google Shape;2014;p151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5" name="Google Shape;2015;p15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16" name="Google Shape;2016;p151"/>
          <p:cNvSpPr/>
          <p:nvPr>
            <p:ph idx="2" type="pic"/>
          </p:nvPr>
        </p:nvSpPr>
        <p:spPr>
          <a:xfrm rot="-659957">
            <a:off x="8208149" y="-5988621"/>
            <a:ext cx="9581924" cy="925156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017" name="Google Shape;2017;p151"/>
          <p:cNvSpPr/>
          <p:nvPr>
            <p:ph idx="3" type="body"/>
          </p:nvPr>
        </p:nvSpPr>
        <p:spPr>
          <a:xfrm rot="-660001">
            <a:off x="7844358" y="-6146274"/>
            <a:ext cx="9582865" cy="925373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9" name="Google Shape;2019;p152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5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Google Shape;2020;p152"/>
          <p:cNvSpPr/>
          <p:nvPr>
            <p:ph idx="2" type="pic"/>
          </p:nvPr>
        </p:nvSpPr>
        <p:spPr>
          <a:xfrm>
            <a:off x="7371958" y="-1667646"/>
            <a:ext cx="10323600" cy="1032360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021" name="Google Shape;2021;p152"/>
          <p:cNvSpPr txBox="1"/>
          <p:nvPr>
            <p:ph idx="1" type="body"/>
          </p:nvPr>
        </p:nvSpPr>
        <p:spPr>
          <a:xfrm>
            <a:off x="557872" y="2175872"/>
            <a:ext cx="60942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2" name="Google Shape;2022;p152"/>
          <p:cNvSpPr txBox="1"/>
          <p:nvPr>
            <p:ph type="title"/>
          </p:nvPr>
        </p:nvSpPr>
        <p:spPr>
          <a:xfrm>
            <a:off x="557872" y="696381"/>
            <a:ext cx="609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3" name="Google Shape;2023;p15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24" name="Google Shape;2024;p152"/>
          <p:cNvSpPr/>
          <p:nvPr>
            <p:ph idx="3" type="body"/>
          </p:nvPr>
        </p:nvSpPr>
        <p:spPr>
          <a:xfrm>
            <a:off x="7385431" y="-2052262"/>
            <a:ext cx="10264500" cy="10264500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6" name="Google Shape;2026;p153"/>
          <p:cNvPicPr preferRelativeResize="0"/>
          <p:nvPr/>
        </p:nvPicPr>
        <p:blipFill rotWithShape="1">
          <a:blip r:embed="rId2">
            <a:alphaModFix/>
          </a:blip>
          <a:srcRect b="14335" l="74053" r="305" t="38783"/>
          <a:stretch/>
        </p:blipFill>
        <p:spPr>
          <a:xfrm>
            <a:off x="9067568" y="0"/>
            <a:ext cx="3124433" cy="3214255"/>
          </a:xfrm>
          <a:prstGeom prst="rect">
            <a:avLst/>
          </a:prstGeom>
          <a:noFill/>
          <a:ln>
            <a:noFill/>
          </a:ln>
        </p:spPr>
      </p:pic>
      <p:sp>
        <p:nvSpPr>
          <p:cNvPr id="2027" name="Google Shape;2027;p153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28" name="Google Shape;2028;p153"/>
          <p:cNvSpPr txBox="1"/>
          <p:nvPr>
            <p:ph idx="1" type="body"/>
          </p:nvPr>
        </p:nvSpPr>
        <p:spPr>
          <a:xfrm>
            <a:off x="7421236" y="741472"/>
            <a:ext cx="4419600" cy="5186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9" name="Google Shape;2029;p153"/>
          <p:cNvSpPr txBox="1"/>
          <p:nvPr>
            <p:ph idx="3" type="body"/>
          </p:nvPr>
        </p:nvSpPr>
        <p:spPr>
          <a:xfrm>
            <a:off x="557872" y="2175872"/>
            <a:ext cx="59133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0" name="Google Shape;2030;p153"/>
          <p:cNvSpPr txBox="1"/>
          <p:nvPr>
            <p:ph type="title"/>
          </p:nvPr>
        </p:nvSpPr>
        <p:spPr>
          <a:xfrm>
            <a:off x="557872" y="696381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1" name="Google Shape;2031;p15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154"/>
          <p:cNvSpPr/>
          <p:nvPr>
            <p:ph idx="2" type="pic"/>
          </p:nvPr>
        </p:nvSpPr>
        <p:spPr>
          <a:xfrm>
            <a:off x="4177862" y="0"/>
            <a:ext cx="8014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34" name="Google Shape;2034;p154"/>
          <p:cNvSpPr txBox="1"/>
          <p:nvPr>
            <p:ph idx="1" type="body"/>
          </p:nvPr>
        </p:nvSpPr>
        <p:spPr>
          <a:xfrm>
            <a:off x="9556750" y="1587500"/>
            <a:ext cx="2635200" cy="26352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5" name="Google Shape;2035;p154"/>
          <p:cNvSpPr txBox="1"/>
          <p:nvPr>
            <p:ph idx="3" type="body"/>
          </p:nvPr>
        </p:nvSpPr>
        <p:spPr>
          <a:xfrm>
            <a:off x="6921500" y="4222750"/>
            <a:ext cx="2635200" cy="26352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6" name="Google Shape;2036;p154"/>
          <p:cNvSpPr txBox="1"/>
          <p:nvPr>
            <p:ph idx="4" type="body"/>
          </p:nvPr>
        </p:nvSpPr>
        <p:spPr>
          <a:xfrm>
            <a:off x="9706652" y="1417066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7" name="Google Shape;2037;p154"/>
          <p:cNvSpPr txBox="1"/>
          <p:nvPr>
            <p:ph idx="5" type="body"/>
          </p:nvPr>
        </p:nvSpPr>
        <p:spPr>
          <a:xfrm>
            <a:off x="6734747" y="4380328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8" name="Google Shape;2038;p154"/>
          <p:cNvSpPr txBox="1"/>
          <p:nvPr>
            <p:ph idx="6" type="body"/>
          </p:nvPr>
        </p:nvSpPr>
        <p:spPr>
          <a:xfrm>
            <a:off x="557872" y="2175872"/>
            <a:ext cx="2989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9" name="Google Shape;2039;p154"/>
          <p:cNvSpPr txBox="1"/>
          <p:nvPr>
            <p:ph type="title"/>
          </p:nvPr>
        </p:nvSpPr>
        <p:spPr>
          <a:xfrm>
            <a:off x="557872" y="696381"/>
            <a:ext cx="2989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0" name="Google Shape;2040;p15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41" name="Google Shape;2041;p15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15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55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5" name="Google Shape;2045;p155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6" name="Google Shape;2046;p155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7" name="Google Shape;2047;p155"/>
          <p:cNvSpPr txBox="1"/>
          <p:nvPr>
            <p:ph idx="1" type="body"/>
          </p:nvPr>
        </p:nvSpPr>
        <p:spPr>
          <a:xfrm>
            <a:off x="90236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8" name="Google Shape;2048;p155"/>
          <p:cNvSpPr txBox="1"/>
          <p:nvPr>
            <p:ph type="title"/>
          </p:nvPr>
        </p:nvSpPr>
        <p:spPr>
          <a:xfrm>
            <a:off x="700089" y="696381"/>
            <a:ext cx="107919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9" name="Google Shape;2049;p15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50" name="Google Shape;2050;p155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1" name="Google Shape;2051;p155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52" name="Google Shape;2052;p155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2053" name="Google Shape;2053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54" name="Google Shape;2054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55" name="Google Shape;2055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56" name="Google Shape;2056;p155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2057" name="Google Shape;2057;p155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58" name="Google Shape;2058;p155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59" name="Google Shape;2059;p155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60" name="Google Shape;2060;p155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2061" name="Google Shape;2061;p155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62" name="Google Shape;2062;p155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63" name="Google Shape;2063;p155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64" name="Google Shape;2064;p155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2065" name="Google Shape;2065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66" name="Google Shape;2066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67" name="Google Shape;2067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68" name="Google Shape;2068;p155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2069" name="Google Shape;2069;p155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70" name="Google Shape;2070;p155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71" name="Google Shape;2071;p155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72" name="Google Shape;2072;p155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3" name="Google Shape;2073;p155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74" name="Google Shape;2074;p155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2075" name="Google Shape;2075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76" name="Google Shape;2076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77" name="Google Shape;2077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78" name="Google Shape;2078;p155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2079" name="Google Shape;2079;p155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80" name="Google Shape;2080;p155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81" name="Google Shape;2081;p155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82" name="Google Shape;2082;p155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083" name="Google Shape;2083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84" name="Google Shape;2084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85" name="Google Shape;2085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86" name="Google Shape;2086;p155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7" name="Google Shape;2087;p155"/>
          <p:cNvSpPr txBox="1"/>
          <p:nvPr>
            <p:ph idx="2" type="body"/>
          </p:nvPr>
        </p:nvSpPr>
        <p:spPr>
          <a:xfrm>
            <a:off x="472263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8" name="Google Shape;2088;p155"/>
          <p:cNvSpPr txBox="1"/>
          <p:nvPr>
            <p:ph idx="3" type="body"/>
          </p:nvPr>
        </p:nvSpPr>
        <p:spPr>
          <a:xfrm>
            <a:off x="8652779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9" name="Google Shape;2089;p155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0" name="Google Shape;2090;p155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1" name="Google Shape;2091;p155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2" name="Google Shape;2092;p155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3" name="Google Shape;2093;p155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94" name="Google Shape;2094;p155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2095" name="Google Shape;2095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96" name="Google Shape;2096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97" name="Google Shape;2097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98" name="Google Shape;2098;p155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2099" name="Google Shape;2099;p155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0" name="Google Shape;2100;p155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1" name="Google Shape;2101;p155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02" name="Google Shape;2102;p155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2103" name="Google Shape;2103;p155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4" name="Google Shape;2104;p155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5" name="Google Shape;2105;p155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06" name="Google Shape;2106;p155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2107" name="Google Shape;2107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8" name="Google Shape;2108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9" name="Google Shape;2109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10" name="Google Shape;2110;p155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2111" name="Google Shape;2111;p155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2" name="Google Shape;2112;p155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3" name="Google Shape;2113;p155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14" name="Google Shape;2114;p155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5" name="Google Shape;2115;p155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16" name="Google Shape;2116;p155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2117" name="Google Shape;2117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8" name="Google Shape;2118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9" name="Google Shape;2119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20" name="Google Shape;2120;p155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2121" name="Google Shape;2121;p155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2" name="Google Shape;2122;p155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3" name="Google Shape;2123;p155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24" name="Google Shape;2124;p155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125" name="Google Shape;2125;p155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6" name="Google Shape;2126;p155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7" name="Google Shape;2127;p155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28" name="Google Shape;2128;p155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9" name="Google Shape;2129;p155"/>
          <p:cNvSpPr/>
          <p:nvPr>
            <p:ph idx="4" type="pic"/>
          </p:nvPr>
        </p:nvSpPr>
        <p:spPr>
          <a:xfrm>
            <a:off x="90236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30" name="Google Shape;2130;p155"/>
          <p:cNvSpPr/>
          <p:nvPr>
            <p:ph idx="5" type="pic"/>
          </p:nvPr>
        </p:nvSpPr>
        <p:spPr>
          <a:xfrm>
            <a:off x="472263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31" name="Google Shape;2131;p155"/>
          <p:cNvSpPr/>
          <p:nvPr>
            <p:ph idx="6" type="pic"/>
          </p:nvPr>
        </p:nvSpPr>
        <p:spPr>
          <a:xfrm>
            <a:off x="854290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156"/>
          <p:cNvGrpSpPr/>
          <p:nvPr/>
        </p:nvGrpSpPr>
        <p:grpSpPr>
          <a:xfrm>
            <a:off x="7838110" y="2968978"/>
            <a:ext cx="4765800" cy="4765800"/>
            <a:chOff x="7838110" y="2968978"/>
            <a:chExt cx="4765800" cy="4765800"/>
          </a:xfrm>
        </p:grpSpPr>
        <p:sp>
          <p:nvSpPr>
            <p:cNvPr id="2134" name="Google Shape;2134;p156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35" name="Google Shape;2135;p156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75" l="-79334" r="-79344" t="-22775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136" name="Google Shape;2136;p156"/>
          <p:cNvSpPr txBox="1"/>
          <p:nvPr>
            <p:ph idx="1" type="body"/>
          </p:nvPr>
        </p:nvSpPr>
        <p:spPr>
          <a:xfrm>
            <a:off x="557872" y="2175872"/>
            <a:ext cx="68529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7" name="Google Shape;2137;p156"/>
          <p:cNvSpPr txBox="1"/>
          <p:nvPr>
            <p:ph type="title"/>
          </p:nvPr>
        </p:nvSpPr>
        <p:spPr>
          <a:xfrm>
            <a:off x="557872" y="696381"/>
            <a:ext cx="685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8" name="Google Shape;2138;p156"/>
          <p:cNvSpPr/>
          <p:nvPr>
            <p:ph idx="2" type="pic"/>
          </p:nvPr>
        </p:nvSpPr>
        <p:spPr>
          <a:xfrm>
            <a:off x="7696200" y="696381"/>
            <a:ext cx="4097700" cy="6161700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</p:sp>
      <p:sp>
        <p:nvSpPr>
          <p:cNvPr id="2139" name="Google Shape;2139;p15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157"/>
          <p:cNvSpPr/>
          <p:nvPr/>
        </p:nvSpPr>
        <p:spPr>
          <a:xfrm>
            <a:off x="7305192" y="-1052259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06" l="-236166" r="-236177" t="-11100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2" name="Google Shape;2142;p157"/>
          <p:cNvSpPr/>
          <p:nvPr>
            <p:ph idx="1" type="body"/>
          </p:nvPr>
        </p:nvSpPr>
        <p:spPr>
          <a:xfrm>
            <a:off x="8401311" y="-670111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3" name="Google Shape;2143;p157"/>
          <p:cNvSpPr/>
          <p:nvPr>
            <p:ph idx="2" type="body"/>
          </p:nvPr>
        </p:nvSpPr>
        <p:spPr>
          <a:xfrm>
            <a:off x="8513559" y="-701508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4" name="Google Shape;2144;p157"/>
          <p:cNvSpPr txBox="1"/>
          <p:nvPr>
            <p:ph type="title"/>
          </p:nvPr>
        </p:nvSpPr>
        <p:spPr>
          <a:xfrm>
            <a:off x="557872" y="696381"/>
            <a:ext cx="68529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45" name="Google Shape;2145;p157"/>
          <p:cNvPicPr preferRelativeResize="0"/>
          <p:nvPr/>
        </p:nvPicPr>
        <p:blipFill rotWithShape="1">
          <a:blip r:embed="rId3">
            <a:alphaModFix/>
          </a:blip>
          <a:srcRect b="0" l="0" r="0" t="54253"/>
          <a:stretch/>
        </p:blipFill>
        <p:spPr>
          <a:xfrm>
            <a:off x="0" y="3720662"/>
            <a:ext cx="12185238" cy="313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Google Shape;2146;p157"/>
          <p:cNvSpPr/>
          <p:nvPr>
            <p:ph idx="3" type="pic"/>
          </p:nvPr>
        </p:nvSpPr>
        <p:spPr>
          <a:xfrm>
            <a:off x="1011830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47" name="Google Shape;2147;p157"/>
          <p:cNvSpPr/>
          <p:nvPr>
            <p:ph idx="4" type="pic"/>
          </p:nvPr>
        </p:nvSpPr>
        <p:spPr>
          <a:xfrm>
            <a:off x="4536473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48" name="Google Shape;2148;p157"/>
          <p:cNvSpPr/>
          <p:nvPr>
            <p:ph idx="5" type="pic"/>
          </p:nvPr>
        </p:nvSpPr>
        <p:spPr>
          <a:xfrm>
            <a:off x="8061117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49" name="Google Shape;2149;p15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15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1" name="Google Shape;2151;p157"/>
          <p:cNvSpPr txBox="1"/>
          <p:nvPr>
            <p:ph idx="6" type="body"/>
          </p:nvPr>
        </p:nvSpPr>
        <p:spPr>
          <a:xfrm>
            <a:off x="1223676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2" name="Google Shape;2152;p157"/>
          <p:cNvSpPr txBox="1"/>
          <p:nvPr>
            <p:ph idx="7" type="body"/>
          </p:nvPr>
        </p:nvSpPr>
        <p:spPr>
          <a:xfrm>
            <a:off x="1223676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3" name="Google Shape;2153;p157"/>
          <p:cNvSpPr txBox="1"/>
          <p:nvPr>
            <p:ph idx="8" type="body"/>
          </p:nvPr>
        </p:nvSpPr>
        <p:spPr>
          <a:xfrm>
            <a:off x="4780377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4" name="Google Shape;2154;p157"/>
          <p:cNvSpPr txBox="1"/>
          <p:nvPr>
            <p:ph idx="9" type="body"/>
          </p:nvPr>
        </p:nvSpPr>
        <p:spPr>
          <a:xfrm>
            <a:off x="4780377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5" name="Google Shape;2155;p157"/>
          <p:cNvSpPr txBox="1"/>
          <p:nvPr>
            <p:ph idx="13" type="body"/>
          </p:nvPr>
        </p:nvSpPr>
        <p:spPr>
          <a:xfrm>
            <a:off x="8349690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6" name="Google Shape;2156;p157"/>
          <p:cNvSpPr txBox="1"/>
          <p:nvPr>
            <p:ph idx="14" type="body"/>
          </p:nvPr>
        </p:nvSpPr>
        <p:spPr>
          <a:xfrm>
            <a:off x="8349690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7" name="Google Shape;2157;p157"/>
          <p:cNvSpPr txBox="1"/>
          <p:nvPr>
            <p:ph idx="15" type="body"/>
          </p:nvPr>
        </p:nvSpPr>
        <p:spPr>
          <a:xfrm>
            <a:off x="557872" y="1668707"/>
            <a:ext cx="6852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8" name="Google Shape;2158;p15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159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p158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1" name="Google Shape;2161;p158"/>
          <p:cNvSpPr txBox="1"/>
          <p:nvPr>
            <p:ph idx="1" type="body"/>
          </p:nvPr>
        </p:nvSpPr>
        <p:spPr>
          <a:xfrm>
            <a:off x="557213" y="4858988"/>
            <a:ext cx="69198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2" name="Google Shape;2162;p158"/>
          <p:cNvSpPr txBox="1"/>
          <p:nvPr>
            <p:ph idx="2" type="body"/>
          </p:nvPr>
        </p:nvSpPr>
        <p:spPr>
          <a:xfrm rot="10800000">
            <a:off x="7476889" y="4858963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3" name="Google Shape;2163;p158"/>
          <p:cNvSpPr txBox="1"/>
          <p:nvPr>
            <p:ph idx="3" type="body"/>
          </p:nvPr>
        </p:nvSpPr>
        <p:spPr>
          <a:xfrm>
            <a:off x="557213" y="0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4" name="Google Shape;2164;p158"/>
          <p:cNvSpPr txBox="1"/>
          <p:nvPr>
            <p:ph type="title"/>
          </p:nvPr>
        </p:nvSpPr>
        <p:spPr>
          <a:xfrm>
            <a:off x="557212" y="1559301"/>
            <a:ext cx="8572500" cy="3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5" name="Google Shape;2165;p15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6" name="Google Shape;2166;p158"/>
          <p:cNvSpPr/>
          <p:nvPr>
            <p:ph idx="4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7" name="Google Shape;2167;p158"/>
          <p:cNvSpPr/>
          <p:nvPr>
            <p:ph idx="5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59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0" name="Google Shape;2170;p159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1" name="Google Shape;2171;p159"/>
          <p:cNvSpPr/>
          <p:nvPr>
            <p:ph idx="2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2" name="Google Shape;2172;p159"/>
          <p:cNvSpPr/>
          <p:nvPr>
            <p:ph idx="3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3" name="Google Shape;2173;p15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4" name="Google Shape;2174;p159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00"/>
          <p:cNvGrpSpPr/>
          <p:nvPr/>
        </p:nvGrpSpPr>
        <p:grpSpPr>
          <a:xfrm rot="-2331975">
            <a:off x="9331266" y="-1489691"/>
            <a:ext cx="848566" cy="9168386"/>
            <a:chOff x="6503830" y="58741"/>
            <a:chExt cx="540808" cy="5843189"/>
          </a:xfrm>
        </p:grpSpPr>
        <p:pic>
          <p:nvPicPr>
            <p:cNvPr id="129" name="Google Shape;129;p100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0" y="58741"/>
              <a:ext cx="540808" cy="407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00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0" y="4183552"/>
              <a:ext cx="540808" cy="17183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100"/>
          <p:cNvSpPr/>
          <p:nvPr/>
        </p:nvSpPr>
        <p:spPr>
          <a:xfrm rot="10271312">
            <a:off x="7725726" y="-1660504"/>
            <a:ext cx="10845805" cy="9349744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00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00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0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00"/>
          <p:cNvSpPr/>
          <p:nvPr>
            <p:ph idx="2" type="pic"/>
          </p:nvPr>
        </p:nvSpPr>
        <p:spPr>
          <a:xfrm rot="-659957">
            <a:off x="8208149" y="-5988621"/>
            <a:ext cx="9581924" cy="925156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36" name="Google Shape;136;p100"/>
          <p:cNvSpPr/>
          <p:nvPr>
            <p:ph idx="3" type="body"/>
          </p:nvPr>
        </p:nvSpPr>
        <p:spPr>
          <a:xfrm rot="-660001">
            <a:off x="7844358" y="-6146274"/>
            <a:ext cx="9582865" cy="925373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160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7" name="Google Shape;2177;p160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8" name="Google Shape;2178;p16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9" name="Google Shape;2179;p160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0" name="Google Shape;2180;p160"/>
          <p:cNvSpPr/>
          <p:nvPr>
            <p:ph idx="2" type="body"/>
          </p:nvPr>
        </p:nvSpPr>
        <p:spPr>
          <a:xfrm>
            <a:off x="10075110" y="-1415956"/>
            <a:ext cx="5091000" cy="5168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1" name="Google Shape;2181;p160"/>
          <p:cNvSpPr/>
          <p:nvPr>
            <p:ph idx="3" type="body"/>
          </p:nvPr>
        </p:nvSpPr>
        <p:spPr>
          <a:xfrm>
            <a:off x="10075110" y="-1120394"/>
            <a:ext cx="5091000" cy="51687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2" name="Google Shape;2182;p160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161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5" name="Google Shape;2185;p16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6" name="Google Shape;2186;p161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62"/>
          <p:cNvSpPr/>
          <p:nvPr>
            <p:ph idx="2" type="pic"/>
          </p:nvPr>
        </p:nvSpPr>
        <p:spPr>
          <a:xfrm>
            <a:off x="0" y="0"/>
            <a:ext cx="12192000" cy="279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89" name="Google Shape;2189;p162"/>
          <p:cNvSpPr txBox="1"/>
          <p:nvPr>
            <p:ph type="title"/>
          </p:nvPr>
        </p:nvSpPr>
        <p:spPr>
          <a:xfrm>
            <a:off x="557872" y="3260905"/>
            <a:ext cx="10530600" cy="2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0" name="Google Shape;2190;p16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163"/>
          <p:cNvSpPr txBox="1"/>
          <p:nvPr>
            <p:ph type="title"/>
          </p:nvPr>
        </p:nvSpPr>
        <p:spPr>
          <a:xfrm>
            <a:off x="557872" y="696381"/>
            <a:ext cx="9260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3" name="Google Shape;2193;p16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94" name="Google Shape;2194;p163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sp>
        <p:nvSpPr>
          <p:cNvPr id="2195" name="Google Shape;2195;p163"/>
          <p:cNvSpPr txBox="1"/>
          <p:nvPr>
            <p:ph idx="1" type="body"/>
          </p:nvPr>
        </p:nvSpPr>
        <p:spPr>
          <a:xfrm>
            <a:off x="57110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6" name="Google Shape;2196;p163"/>
          <p:cNvSpPr txBox="1"/>
          <p:nvPr>
            <p:ph idx="2" type="body"/>
          </p:nvPr>
        </p:nvSpPr>
        <p:spPr>
          <a:xfrm>
            <a:off x="340319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7" name="Google Shape;2197;p163"/>
          <p:cNvSpPr txBox="1"/>
          <p:nvPr>
            <p:ph idx="3" type="body"/>
          </p:nvPr>
        </p:nvSpPr>
        <p:spPr>
          <a:xfrm>
            <a:off x="623528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8" name="Google Shape;2198;p163"/>
          <p:cNvSpPr txBox="1"/>
          <p:nvPr>
            <p:ph idx="4" type="body"/>
          </p:nvPr>
        </p:nvSpPr>
        <p:spPr>
          <a:xfrm>
            <a:off x="9067375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199" name="Google Shape;2199;p163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2200" name="Google Shape;2200;p163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1" name="Google Shape;2201;p163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2" name="Google Shape;2202;p163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03" name="Google Shape;2203;p163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2204" name="Google Shape;2204;p163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5" name="Google Shape;2205;p163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6" name="Google Shape;2206;p163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p164"/>
          <p:cNvSpPr txBox="1"/>
          <p:nvPr>
            <p:ph idx="1" type="body"/>
          </p:nvPr>
        </p:nvSpPr>
        <p:spPr>
          <a:xfrm>
            <a:off x="1383931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9" name="Google Shape;2209;p164"/>
          <p:cNvSpPr txBox="1"/>
          <p:nvPr>
            <p:ph idx="2" type="body"/>
          </p:nvPr>
        </p:nvSpPr>
        <p:spPr>
          <a:xfrm>
            <a:off x="4220805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0" name="Google Shape;2210;p164"/>
          <p:cNvSpPr txBox="1"/>
          <p:nvPr>
            <p:ph idx="3" type="body"/>
          </p:nvPr>
        </p:nvSpPr>
        <p:spPr>
          <a:xfrm>
            <a:off x="7057679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1" name="Google Shape;2211;p164"/>
          <p:cNvSpPr txBox="1"/>
          <p:nvPr>
            <p:ph idx="4" type="body"/>
          </p:nvPr>
        </p:nvSpPr>
        <p:spPr>
          <a:xfrm>
            <a:off x="9894554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2" name="Google Shape;2212;p164"/>
          <p:cNvSpPr txBox="1"/>
          <p:nvPr>
            <p:ph idx="5" type="body"/>
          </p:nvPr>
        </p:nvSpPr>
        <p:spPr>
          <a:xfrm>
            <a:off x="57110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3" name="Google Shape;2213;p164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14" name="Google Shape;2214;p164"/>
          <p:cNvSpPr txBox="1"/>
          <p:nvPr>
            <p:ph idx="7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5" name="Google Shape;2215;p164"/>
          <p:cNvSpPr txBox="1"/>
          <p:nvPr>
            <p:ph idx="8" type="body"/>
          </p:nvPr>
        </p:nvSpPr>
        <p:spPr>
          <a:xfrm>
            <a:off x="340319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6" name="Google Shape;2216;p164"/>
          <p:cNvSpPr txBox="1"/>
          <p:nvPr>
            <p:ph idx="9" type="body"/>
          </p:nvPr>
        </p:nvSpPr>
        <p:spPr>
          <a:xfrm>
            <a:off x="623528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7" name="Google Shape;2217;p164"/>
          <p:cNvSpPr txBox="1"/>
          <p:nvPr>
            <p:ph idx="13" type="body"/>
          </p:nvPr>
        </p:nvSpPr>
        <p:spPr>
          <a:xfrm>
            <a:off x="9067375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2218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165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20" name="Google Shape;2220;p165"/>
          <p:cNvSpPr txBox="1"/>
          <p:nvPr>
            <p:ph idx="1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1" name="Google Shape;2221;p165"/>
          <p:cNvSpPr txBox="1"/>
          <p:nvPr>
            <p:ph idx="3" type="body"/>
          </p:nvPr>
        </p:nvSpPr>
        <p:spPr>
          <a:xfrm>
            <a:off x="557872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2" name="Google Shape;2222;p165"/>
          <p:cNvSpPr txBox="1"/>
          <p:nvPr>
            <p:ph idx="4" type="body"/>
          </p:nvPr>
        </p:nvSpPr>
        <p:spPr>
          <a:xfrm>
            <a:off x="1327892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3" name="Google Shape;2223;p165"/>
          <p:cNvSpPr txBox="1"/>
          <p:nvPr>
            <p:ph idx="5" type="body"/>
          </p:nvPr>
        </p:nvSpPr>
        <p:spPr>
          <a:xfrm>
            <a:off x="553461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4" name="Google Shape;2224;p165"/>
          <p:cNvSpPr txBox="1"/>
          <p:nvPr>
            <p:ph idx="6" type="body"/>
          </p:nvPr>
        </p:nvSpPr>
        <p:spPr>
          <a:xfrm>
            <a:off x="6271203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5" name="Google Shape;2225;p165"/>
          <p:cNvSpPr txBox="1"/>
          <p:nvPr>
            <p:ph idx="7" type="body"/>
          </p:nvPr>
        </p:nvSpPr>
        <p:spPr>
          <a:xfrm>
            <a:off x="7041223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6" name="Google Shape;2226;p165"/>
          <p:cNvSpPr txBox="1"/>
          <p:nvPr>
            <p:ph idx="8" type="body"/>
          </p:nvPr>
        </p:nvSpPr>
        <p:spPr>
          <a:xfrm>
            <a:off x="6266792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7" name="Google Shape;2227;p165"/>
          <p:cNvSpPr txBox="1"/>
          <p:nvPr>
            <p:ph idx="9" type="body"/>
          </p:nvPr>
        </p:nvSpPr>
        <p:spPr>
          <a:xfrm>
            <a:off x="557872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8" name="Google Shape;2228;p165"/>
          <p:cNvSpPr txBox="1"/>
          <p:nvPr>
            <p:ph idx="13" type="body"/>
          </p:nvPr>
        </p:nvSpPr>
        <p:spPr>
          <a:xfrm>
            <a:off x="1327892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9" name="Google Shape;2229;p165"/>
          <p:cNvSpPr txBox="1"/>
          <p:nvPr>
            <p:ph idx="14" type="body"/>
          </p:nvPr>
        </p:nvSpPr>
        <p:spPr>
          <a:xfrm>
            <a:off x="553461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0" name="Google Shape;2230;p165"/>
          <p:cNvSpPr txBox="1"/>
          <p:nvPr>
            <p:ph idx="15" type="body"/>
          </p:nvPr>
        </p:nvSpPr>
        <p:spPr>
          <a:xfrm>
            <a:off x="6271203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1" name="Google Shape;2231;p165"/>
          <p:cNvSpPr txBox="1"/>
          <p:nvPr>
            <p:ph idx="16" type="body"/>
          </p:nvPr>
        </p:nvSpPr>
        <p:spPr>
          <a:xfrm>
            <a:off x="7041223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2" name="Google Shape;2232;p165"/>
          <p:cNvSpPr txBox="1"/>
          <p:nvPr>
            <p:ph idx="17" type="body"/>
          </p:nvPr>
        </p:nvSpPr>
        <p:spPr>
          <a:xfrm>
            <a:off x="6266792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3" name="Google Shape;2233;p16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2234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166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36" name="Google Shape;2236;p166"/>
          <p:cNvSpPr txBox="1"/>
          <p:nvPr>
            <p:ph idx="1" type="body"/>
          </p:nvPr>
        </p:nvSpPr>
        <p:spPr>
          <a:xfrm>
            <a:off x="665163" y="81597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7" name="Google Shape;2237;p166"/>
          <p:cNvSpPr txBox="1"/>
          <p:nvPr>
            <p:ph idx="3" type="body"/>
          </p:nvPr>
        </p:nvSpPr>
        <p:spPr>
          <a:xfrm>
            <a:off x="665163" y="204532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8" name="Google Shape;2238;p166"/>
          <p:cNvSpPr txBox="1"/>
          <p:nvPr>
            <p:ph idx="4" type="body"/>
          </p:nvPr>
        </p:nvSpPr>
        <p:spPr>
          <a:xfrm>
            <a:off x="665163" y="3272104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9" name="Google Shape;2239;p166"/>
          <p:cNvSpPr txBox="1"/>
          <p:nvPr>
            <p:ph idx="5" type="body"/>
          </p:nvPr>
        </p:nvSpPr>
        <p:spPr>
          <a:xfrm>
            <a:off x="665163" y="4498237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0" name="Google Shape;2240;p166"/>
          <p:cNvSpPr txBox="1"/>
          <p:nvPr>
            <p:ph idx="6" type="body"/>
          </p:nvPr>
        </p:nvSpPr>
        <p:spPr>
          <a:xfrm>
            <a:off x="6923204" y="2175872"/>
            <a:ext cx="4747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1" name="Google Shape;2241;p166"/>
          <p:cNvSpPr txBox="1"/>
          <p:nvPr>
            <p:ph type="title"/>
          </p:nvPr>
        </p:nvSpPr>
        <p:spPr>
          <a:xfrm>
            <a:off x="6923204" y="696381"/>
            <a:ext cx="474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2" name="Google Shape;2242;p16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43" name="Google Shape;2243;p16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16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2245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6" name="Google Shape;2246;p167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7" name="Google Shape;2247;p167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8" name="Google Shape;2248;p167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9" name="Google Shape;2249;p167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0" name="Google Shape;2250;p167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1" name="Google Shape;2251;p16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2" name="Google Shape;2252;p167"/>
          <p:cNvSpPr txBox="1"/>
          <p:nvPr>
            <p:ph idx="5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3" name="Google Shape;2253;p167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4" name="Google Shape;2254;p16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5" name="Google Shape;2255;p167"/>
          <p:cNvSpPr txBox="1"/>
          <p:nvPr>
            <p:ph idx="6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6" name="Google Shape;2256;p167"/>
          <p:cNvSpPr txBox="1"/>
          <p:nvPr>
            <p:ph idx="7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7" name="Google Shape;2257;p167"/>
          <p:cNvSpPr txBox="1"/>
          <p:nvPr>
            <p:ph idx="8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8" name="Google Shape;2258;p167"/>
          <p:cNvSpPr txBox="1"/>
          <p:nvPr>
            <p:ph idx="9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9" name="Google Shape;2259;p16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2260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1" name="Google Shape;2261;p168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2" name="Google Shape;2262;p168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3" name="Google Shape;2263;p168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4" name="Google Shape;2264;p168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5" name="Google Shape;2265;p168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6" name="Google Shape;2266;p168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16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8" name="Google Shape;2268;p168"/>
          <p:cNvSpPr txBox="1"/>
          <p:nvPr>
            <p:ph idx="5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9" name="Google Shape;2269;p168"/>
          <p:cNvSpPr txBox="1"/>
          <p:nvPr>
            <p:ph idx="6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0" name="Google Shape;2270;p168"/>
          <p:cNvSpPr txBox="1"/>
          <p:nvPr>
            <p:ph idx="7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1" name="Google Shape;2271;p168"/>
          <p:cNvSpPr txBox="1"/>
          <p:nvPr>
            <p:ph idx="8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2" name="Google Shape;2272;p168"/>
          <p:cNvSpPr/>
          <p:nvPr>
            <p:ph idx="9" type="pic"/>
          </p:nvPr>
        </p:nvSpPr>
        <p:spPr>
          <a:xfrm>
            <a:off x="2211393" y="735116"/>
            <a:ext cx="2471100" cy="52407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273" name="Google Shape;2273;p168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5" name="Google Shape;2275;p169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5641914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6" name="Google Shape;2276;p169"/>
          <p:cNvSpPr txBox="1"/>
          <p:nvPr>
            <p:ph idx="1" type="body"/>
          </p:nvPr>
        </p:nvSpPr>
        <p:spPr>
          <a:xfrm>
            <a:off x="6877531" y="769937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7" name="Google Shape;2277;p16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169"/>
          <p:cNvSpPr txBox="1"/>
          <p:nvPr>
            <p:ph idx="2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9" name="Google Shape;2279;p169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0" name="Google Shape;2280;p169"/>
          <p:cNvSpPr txBox="1"/>
          <p:nvPr>
            <p:ph idx="1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81" name="Google Shape;2281;p169"/>
          <p:cNvSpPr txBox="1"/>
          <p:nvPr>
            <p:ph idx="3" type="body"/>
          </p:nvPr>
        </p:nvSpPr>
        <p:spPr>
          <a:xfrm>
            <a:off x="6877531" y="1859368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2" name="Google Shape;2282;p169"/>
          <p:cNvSpPr txBox="1"/>
          <p:nvPr>
            <p:ph idx="4" type="body"/>
          </p:nvPr>
        </p:nvSpPr>
        <p:spPr>
          <a:xfrm>
            <a:off x="6877531" y="2948799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3" name="Google Shape;2283;p169"/>
          <p:cNvSpPr txBox="1"/>
          <p:nvPr>
            <p:ph idx="5" type="body"/>
          </p:nvPr>
        </p:nvSpPr>
        <p:spPr>
          <a:xfrm>
            <a:off x="6877531" y="4038230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4" name="Google Shape;2284;p169"/>
          <p:cNvSpPr txBox="1"/>
          <p:nvPr>
            <p:ph idx="6" type="body"/>
          </p:nvPr>
        </p:nvSpPr>
        <p:spPr>
          <a:xfrm>
            <a:off x="6877531" y="5127661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5" name="Google Shape;2285;p169"/>
          <p:cNvSpPr/>
          <p:nvPr/>
        </p:nvSpPr>
        <p:spPr>
          <a:xfrm>
            <a:off x="-443991" y="3665577"/>
            <a:ext cx="1886400" cy="1886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6" name="Google Shape;2286;p169"/>
          <p:cNvSpPr/>
          <p:nvPr>
            <p:ph idx="7" type="body"/>
          </p:nvPr>
        </p:nvSpPr>
        <p:spPr>
          <a:xfrm>
            <a:off x="747605" y="4404331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7" name="Google Shape;2287;p169"/>
          <p:cNvSpPr/>
          <p:nvPr>
            <p:ph idx="8" type="body"/>
          </p:nvPr>
        </p:nvSpPr>
        <p:spPr>
          <a:xfrm>
            <a:off x="910447" y="4349237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8" name="Google Shape;2288;p16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3"/>
          <p:cNvSpPr/>
          <p:nvPr>
            <p:ph idx="2" type="pic"/>
          </p:nvPr>
        </p:nvSpPr>
        <p:spPr>
          <a:xfrm>
            <a:off x="1235441" y="1212505"/>
            <a:ext cx="3977700" cy="39777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" name="Google Shape;24;p8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01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5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1"/>
          <p:cNvSpPr/>
          <p:nvPr>
            <p:ph idx="2" type="pic"/>
          </p:nvPr>
        </p:nvSpPr>
        <p:spPr>
          <a:xfrm>
            <a:off x="7371958" y="-1667646"/>
            <a:ext cx="10323600" cy="1032360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40" name="Google Shape;140;p101"/>
          <p:cNvSpPr txBox="1"/>
          <p:nvPr>
            <p:ph idx="1" type="body"/>
          </p:nvPr>
        </p:nvSpPr>
        <p:spPr>
          <a:xfrm>
            <a:off x="557872" y="2175872"/>
            <a:ext cx="60942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101"/>
          <p:cNvSpPr txBox="1"/>
          <p:nvPr>
            <p:ph type="title"/>
          </p:nvPr>
        </p:nvSpPr>
        <p:spPr>
          <a:xfrm>
            <a:off x="557872" y="696381"/>
            <a:ext cx="609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0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" name="Google Shape;143;p101"/>
          <p:cNvSpPr/>
          <p:nvPr>
            <p:ph idx="3" type="body"/>
          </p:nvPr>
        </p:nvSpPr>
        <p:spPr>
          <a:xfrm>
            <a:off x="7385431" y="-2052262"/>
            <a:ext cx="10264500" cy="10264500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170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1" name="Google Shape;2291;p170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2" name="Google Shape;2292;p170"/>
          <p:cNvSpPr txBox="1"/>
          <p:nvPr>
            <p:ph type="title"/>
          </p:nvPr>
        </p:nvSpPr>
        <p:spPr>
          <a:xfrm>
            <a:off x="557873" y="696381"/>
            <a:ext cx="48951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3" name="Google Shape;2293;p170"/>
          <p:cNvSpPr txBox="1"/>
          <p:nvPr>
            <p:ph idx="1" type="body"/>
          </p:nvPr>
        </p:nvSpPr>
        <p:spPr>
          <a:xfrm>
            <a:off x="6685020" y="6963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4" name="Google Shape;2294;p170"/>
          <p:cNvSpPr/>
          <p:nvPr>
            <p:ph idx="2" type="pic"/>
          </p:nvPr>
        </p:nvSpPr>
        <p:spPr>
          <a:xfrm>
            <a:off x="0" y="3429000"/>
            <a:ext cx="58785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295" name="Google Shape;2295;p17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17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7" name="Google Shape;2297;p170"/>
          <p:cNvSpPr txBox="1"/>
          <p:nvPr>
            <p:ph idx="3" type="body"/>
          </p:nvPr>
        </p:nvSpPr>
        <p:spPr>
          <a:xfrm>
            <a:off x="6685020" y="17130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8" name="Google Shape;2298;p170"/>
          <p:cNvSpPr txBox="1"/>
          <p:nvPr>
            <p:ph idx="4" type="body"/>
          </p:nvPr>
        </p:nvSpPr>
        <p:spPr>
          <a:xfrm>
            <a:off x="6685020" y="27297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9" name="Google Shape;2299;p170"/>
          <p:cNvSpPr txBox="1"/>
          <p:nvPr>
            <p:ph idx="5" type="body"/>
          </p:nvPr>
        </p:nvSpPr>
        <p:spPr>
          <a:xfrm>
            <a:off x="6685020" y="37464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0" name="Google Shape;2300;p170"/>
          <p:cNvSpPr txBox="1"/>
          <p:nvPr>
            <p:ph idx="6" type="body"/>
          </p:nvPr>
        </p:nvSpPr>
        <p:spPr>
          <a:xfrm>
            <a:off x="6685020" y="4763182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1" name="Google Shape;2301;p17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171"/>
          <p:cNvSpPr txBox="1"/>
          <p:nvPr>
            <p:ph idx="1" type="body"/>
          </p:nvPr>
        </p:nvSpPr>
        <p:spPr>
          <a:xfrm>
            <a:off x="7886872" y="2669584"/>
            <a:ext cx="37938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4" name="Google Shape;2304;p171"/>
          <p:cNvSpPr/>
          <p:nvPr>
            <p:ph idx="2" type="pic"/>
          </p:nvPr>
        </p:nvSpPr>
        <p:spPr>
          <a:xfrm>
            <a:off x="7840417" y="1400742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05" name="Google Shape;2305;p171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6" name="Google Shape;2306;p171"/>
          <p:cNvSpPr txBox="1"/>
          <p:nvPr>
            <p:ph type="title"/>
          </p:nvPr>
        </p:nvSpPr>
        <p:spPr>
          <a:xfrm>
            <a:off x="557872" y="1208313"/>
            <a:ext cx="58755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7" name="Google Shape;2307;p17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08" name="Google Shape;2308;p171"/>
          <p:cNvSpPr txBox="1"/>
          <p:nvPr>
            <p:ph idx="3" type="body"/>
          </p:nvPr>
        </p:nvSpPr>
        <p:spPr>
          <a:xfrm>
            <a:off x="522287" y="696913"/>
            <a:ext cx="5899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9" name="Google Shape;2309;p17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171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1" name="Google Shape;2311;p171"/>
          <p:cNvSpPr/>
          <p:nvPr>
            <p:ph idx="4" type="body"/>
          </p:nvPr>
        </p:nvSpPr>
        <p:spPr>
          <a:xfrm>
            <a:off x="882625" y="5081700"/>
            <a:ext cx="1400400" cy="1421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2" name="Google Shape;2312;p171"/>
          <p:cNvSpPr/>
          <p:nvPr>
            <p:ph idx="5" type="body"/>
          </p:nvPr>
        </p:nvSpPr>
        <p:spPr>
          <a:xfrm>
            <a:off x="1045467" y="5026606"/>
            <a:ext cx="1400400" cy="1421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3" name="Google Shape;2313;p171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4" name="Google Shape;2314;p17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171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172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8" name="Google Shape;2318;p172"/>
          <p:cNvSpPr txBox="1"/>
          <p:nvPr>
            <p:ph idx="1" type="body"/>
          </p:nvPr>
        </p:nvSpPr>
        <p:spPr>
          <a:xfrm>
            <a:off x="9066737" y="2241308"/>
            <a:ext cx="24678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9" name="Google Shape;2319;p172"/>
          <p:cNvSpPr txBox="1"/>
          <p:nvPr>
            <p:ph type="title"/>
          </p:nvPr>
        </p:nvSpPr>
        <p:spPr>
          <a:xfrm>
            <a:off x="9066738" y="1495427"/>
            <a:ext cx="24255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0" name="Google Shape;2320;p172"/>
          <p:cNvSpPr/>
          <p:nvPr>
            <p:ph idx="2" type="pic"/>
          </p:nvPr>
        </p:nvSpPr>
        <p:spPr>
          <a:xfrm>
            <a:off x="4411663" y="1090613"/>
            <a:ext cx="3483000" cy="4644900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2321" name="Google Shape;2321;p172"/>
          <p:cNvSpPr/>
          <p:nvPr>
            <p:ph idx="3" type="pic"/>
          </p:nvPr>
        </p:nvSpPr>
        <p:spPr>
          <a:xfrm>
            <a:off x="522287" y="1247307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22" name="Google Shape;2322;p17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23" name="Google Shape;2323;p172"/>
          <p:cNvSpPr txBox="1"/>
          <p:nvPr>
            <p:ph idx="4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4" name="Google Shape;2324;p17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172"/>
          <p:cNvSpPr txBox="1"/>
          <p:nvPr>
            <p:ph idx="5" type="body"/>
          </p:nvPr>
        </p:nvSpPr>
        <p:spPr>
          <a:xfrm>
            <a:off x="530579" y="2700068"/>
            <a:ext cx="25740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26" name="Google Shape;2326;p172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2327" name="Google Shape;2327;p172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8" name="Google Shape;2328;p172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29" name="Google Shape;2329;p172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0" name="Google Shape;2330;p17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1" name="Google Shape;2331;p172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2332" name="Google Shape;2332;p172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33" name="Google Shape;2333;p172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2334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173"/>
          <p:cNvSpPr txBox="1"/>
          <p:nvPr>
            <p:ph idx="1" type="body"/>
          </p:nvPr>
        </p:nvSpPr>
        <p:spPr>
          <a:xfrm>
            <a:off x="7088177" y="1875548"/>
            <a:ext cx="43461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6" name="Google Shape;2336;p173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7" name="Google Shape;2337;p17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38" name="Google Shape;2338;p173"/>
          <p:cNvSpPr txBox="1"/>
          <p:nvPr>
            <p:ph idx="2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9" name="Google Shape;2339;p17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0" name="Google Shape;2340;p173"/>
          <p:cNvSpPr txBox="1"/>
          <p:nvPr>
            <p:ph idx="3" type="body"/>
          </p:nvPr>
        </p:nvSpPr>
        <p:spPr>
          <a:xfrm>
            <a:off x="530578" y="2095500"/>
            <a:ext cx="4053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1" name="Google Shape;2341;p173"/>
          <p:cNvSpPr/>
          <p:nvPr/>
        </p:nvSpPr>
        <p:spPr>
          <a:xfrm>
            <a:off x="8731540" y="-1517398"/>
            <a:ext cx="1886400" cy="18864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2" name="Google Shape;2342;p173"/>
          <p:cNvSpPr/>
          <p:nvPr>
            <p:ph idx="4" type="body"/>
          </p:nvPr>
        </p:nvSpPr>
        <p:spPr>
          <a:xfrm>
            <a:off x="9923136" y="-778644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3" name="Google Shape;2343;p173"/>
          <p:cNvSpPr/>
          <p:nvPr>
            <p:ph idx="5" type="body"/>
          </p:nvPr>
        </p:nvSpPr>
        <p:spPr>
          <a:xfrm>
            <a:off x="10085978" y="-833738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44" name="Google Shape;2344;p173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2345" name="Google Shape;2345;p173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46" name="Google Shape;2346;p173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47" name="Google Shape;2347;p173"/>
          <p:cNvSpPr txBox="1"/>
          <p:nvPr>
            <p:ph idx="6" type="body"/>
          </p:nvPr>
        </p:nvSpPr>
        <p:spPr>
          <a:xfrm>
            <a:off x="7086600" y="2245010"/>
            <a:ext cx="43467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8" name="Google Shape;2348;p17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49" name="Google Shape;2349;p173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2350" name="Google Shape;2350;p173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51" name="Google Shape;2351;p173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2352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p174"/>
          <p:cNvSpPr txBox="1"/>
          <p:nvPr>
            <p:ph idx="1" type="body"/>
          </p:nvPr>
        </p:nvSpPr>
        <p:spPr>
          <a:xfrm>
            <a:off x="6305780" y="599090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4" name="Google Shape;2354;p174"/>
          <p:cNvSpPr txBox="1"/>
          <p:nvPr>
            <p:ph idx="2" type="body"/>
          </p:nvPr>
        </p:nvSpPr>
        <p:spPr>
          <a:xfrm rot="10800000">
            <a:off x="10354185" y="5480154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5" name="Google Shape;2355;p174"/>
          <p:cNvSpPr txBox="1"/>
          <p:nvPr>
            <p:ph idx="3" type="body"/>
          </p:nvPr>
        </p:nvSpPr>
        <p:spPr>
          <a:xfrm>
            <a:off x="6305550" y="5011738"/>
            <a:ext cx="52143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6" name="Google Shape;2356;p174"/>
          <p:cNvSpPr txBox="1"/>
          <p:nvPr>
            <p:ph idx="4" type="body"/>
          </p:nvPr>
        </p:nvSpPr>
        <p:spPr>
          <a:xfrm>
            <a:off x="6305550" y="2110789"/>
            <a:ext cx="5214300" cy="27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7" name="Google Shape;2357;p174"/>
          <p:cNvSpPr txBox="1"/>
          <p:nvPr/>
        </p:nvSpPr>
        <p:spPr>
          <a:xfrm>
            <a:off x="557870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174"/>
          <p:cNvSpPr txBox="1"/>
          <p:nvPr/>
        </p:nvSpPr>
        <p:spPr>
          <a:xfrm>
            <a:off x="3224788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174"/>
          <p:cNvSpPr txBox="1"/>
          <p:nvPr>
            <p:ph idx="5" type="body"/>
          </p:nvPr>
        </p:nvSpPr>
        <p:spPr>
          <a:xfrm>
            <a:off x="569656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0" name="Google Shape;2360;p174"/>
          <p:cNvSpPr txBox="1"/>
          <p:nvPr>
            <p:ph idx="6" type="body"/>
          </p:nvPr>
        </p:nvSpPr>
        <p:spPr>
          <a:xfrm>
            <a:off x="3243488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1" name="Google Shape;2361;p174"/>
          <p:cNvSpPr txBox="1"/>
          <p:nvPr/>
        </p:nvSpPr>
        <p:spPr>
          <a:xfrm>
            <a:off x="557870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174"/>
          <p:cNvSpPr txBox="1"/>
          <p:nvPr/>
        </p:nvSpPr>
        <p:spPr>
          <a:xfrm>
            <a:off x="3223523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174"/>
          <p:cNvSpPr txBox="1"/>
          <p:nvPr>
            <p:ph idx="7" type="body"/>
          </p:nvPr>
        </p:nvSpPr>
        <p:spPr>
          <a:xfrm>
            <a:off x="569656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4" name="Google Shape;2364;p174"/>
          <p:cNvSpPr txBox="1"/>
          <p:nvPr>
            <p:ph idx="8" type="body"/>
          </p:nvPr>
        </p:nvSpPr>
        <p:spPr>
          <a:xfrm>
            <a:off x="3243488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5" name="Google Shape;2365;p174"/>
          <p:cNvSpPr txBox="1"/>
          <p:nvPr>
            <p:ph idx="9" type="body"/>
          </p:nvPr>
        </p:nvSpPr>
        <p:spPr>
          <a:xfrm>
            <a:off x="56965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6" name="Google Shape;2366;p174"/>
          <p:cNvSpPr txBox="1"/>
          <p:nvPr>
            <p:ph idx="13" type="body"/>
          </p:nvPr>
        </p:nvSpPr>
        <p:spPr>
          <a:xfrm>
            <a:off x="323087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7" name="Google Shape;2367;p174"/>
          <p:cNvSpPr txBox="1"/>
          <p:nvPr>
            <p:ph idx="14" type="body"/>
          </p:nvPr>
        </p:nvSpPr>
        <p:spPr>
          <a:xfrm>
            <a:off x="56965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8" name="Google Shape;2368;p17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9" name="Google Shape;2369;p174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0" name="Google Shape;2370;p174"/>
          <p:cNvSpPr txBox="1"/>
          <p:nvPr>
            <p:ph idx="15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71" name="Google Shape;2371;p174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174"/>
          <p:cNvSpPr txBox="1"/>
          <p:nvPr>
            <p:ph idx="16" type="body"/>
          </p:nvPr>
        </p:nvSpPr>
        <p:spPr>
          <a:xfrm>
            <a:off x="323087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2373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17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75" name="Google Shape;2375;p175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6" name="Google Shape;2376;p175"/>
          <p:cNvSpPr txBox="1"/>
          <p:nvPr>
            <p:ph idx="1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77" name="Google Shape;2377;p175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2378" name="Google Shape;2378;p175"/>
          <p:cNvSpPr/>
          <p:nvPr>
            <p:ph idx="2" type="pic"/>
          </p:nvPr>
        </p:nvSpPr>
        <p:spPr>
          <a:xfrm>
            <a:off x="570090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79" name="Google Shape;2379;p175"/>
          <p:cNvSpPr/>
          <p:nvPr>
            <p:ph idx="3" type="pic"/>
          </p:nvPr>
        </p:nvSpPr>
        <p:spPr>
          <a:xfrm>
            <a:off x="2174993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0" name="Google Shape;2380;p175"/>
          <p:cNvSpPr/>
          <p:nvPr>
            <p:ph idx="4" type="pic"/>
          </p:nvPr>
        </p:nvSpPr>
        <p:spPr>
          <a:xfrm>
            <a:off x="3779896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1" name="Google Shape;2381;p175"/>
          <p:cNvSpPr/>
          <p:nvPr>
            <p:ph idx="5" type="pic"/>
          </p:nvPr>
        </p:nvSpPr>
        <p:spPr>
          <a:xfrm>
            <a:off x="5384799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2" name="Google Shape;2382;p175"/>
          <p:cNvSpPr/>
          <p:nvPr>
            <p:ph idx="6" type="pic"/>
          </p:nvPr>
        </p:nvSpPr>
        <p:spPr>
          <a:xfrm>
            <a:off x="6989702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3" name="Google Shape;2383;p175"/>
          <p:cNvSpPr/>
          <p:nvPr>
            <p:ph idx="7" type="pic"/>
          </p:nvPr>
        </p:nvSpPr>
        <p:spPr>
          <a:xfrm>
            <a:off x="8594605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4" name="Google Shape;2384;p175"/>
          <p:cNvSpPr/>
          <p:nvPr>
            <p:ph idx="8" type="pic"/>
          </p:nvPr>
        </p:nvSpPr>
        <p:spPr>
          <a:xfrm>
            <a:off x="10199508" y="2177517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5" name="Google Shape;2385;p175"/>
          <p:cNvSpPr txBox="1"/>
          <p:nvPr>
            <p:ph idx="9" type="body"/>
          </p:nvPr>
        </p:nvSpPr>
        <p:spPr>
          <a:xfrm>
            <a:off x="569913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6" name="Google Shape;2386;p175"/>
          <p:cNvSpPr txBox="1"/>
          <p:nvPr>
            <p:ph idx="13" type="body"/>
          </p:nvPr>
        </p:nvSpPr>
        <p:spPr>
          <a:xfrm>
            <a:off x="2174846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7" name="Google Shape;2387;p175"/>
          <p:cNvSpPr txBox="1"/>
          <p:nvPr>
            <p:ph idx="14" type="body"/>
          </p:nvPr>
        </p:nvSpPr>
        <p:spPr>
          <a:xfrm>
            <a:off x="3779779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8" name="Google Shape;2388;p175"/>
          <p:cNvSpPr txBox="1"/>
          <p:nvPr>
            <p:ph idx="15" type="body"/>
          </p:nvPr>
        </p:nvSpPr>
        <p:spPr>
          <a:xfrm>
            <a:off x="5384712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9" name="Google Shape;2389;p175"/>
          <p:cNvSpPr txBox="1"/>
          <p:nvPr>
            <p:ph idx="16" type="body"/>
          </p:nvPr>
        </p:nvSpPr>
        <p:spPr>
          <a:xfrm>
            <a:off x="6989645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0" name="Google Shape;2390;p175"/>
          <p:cNvSpPr txBox="1"/>
          <p:nvPr>
            <p:ph idx="17" type="body"/>
          </p:nvPr>
        </p:nvSpPr>
        <p:spPr>
          <a:xfrm>
            <a:off x="8594578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1" name="Google Shape;2391;p175"/>
          <p:cNvSpPr txBox="1"/>
          <p:nvPr>
            <p:ph idx="18" type="body"/>
          </p:nvPr>
        </p:nvSpPr>
        <p:spPr>
          <a:xfrm>
            <a:off x="10199510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176"/>
          <p:cNvSpPr txBox="1"/>
          <p:nvPr>
            <p:ph idx="1" type="body"/>
          </p:nvPr>
        </p:nvSpPr>
        <p:spPr>
          <a:xfrm>
            <a:off x="557872" y="1946521"/>
            <a:ext cx="8184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4" name="Google Shape;2394;p176"/>
          <p:cNvSpPr txBox="1"/>
          <p:nvPr>
            <p:ph type="title"/>
          </p:nvPr>
        </p:nvSpPr>
        <p:spPr>
          <a:xfrm>
            <a:off x="557872" y="696381"/>
            <a:ext cx="81846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5" name="Google Shape;2395;p17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177"/>
          <p:cNvSpPr txBox="1"/>
          <p:nvPr>
            <p:ph idx="1" type="body"/>
          </p:nvPr>
        </p:nvSpPr>
        <p:spPr>
          <a:xfrm>
            <a:off x="557872" y="1946521"/>
            <a:ext cx="2628000" cy="3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8" name="Google Shape;2398;p177"/>
          <p:cNvSpPr txBox="1"/>
          <p:nvPr>
            <p:ph type="title"/>
          </p:nvPr>
        </p:nvSpPr>
        <p:spPr>
          <a:xfrm>
            <a:off x="557872" y="696381"/>
            <a:ext cx="26280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9" name="Google Shape;2399;p17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178"/>
          <p:cNvSpPr/>
          <p:nvPr/>
        </p:nvSpPr>
        <p:spPr>
          <a:xfrm>
            <a:off x="557873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2" name="Google Shape;2402;p178"/>
          <p:cNvSpPr/>
          <p:nvPr/>
        </p:nvSpPr>
        <p:spPr>
          <a:xfrm>
            <a:off x="280758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3" name="Google Shape;2403;p178"/>
          <p:cNvSpPr/>
          <p:nvPr/>
        </p:nvSpPr>
        <p:spPr>
          <a:xfrm>
            <a:off x="5057299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4" name="Google Shape;2404;p178"/>
          <p:cNvSpPr/>
          <p:nvPr/>
        </p:nvSpPr>
        <p:spPr>
          <a:xfrm>
            <a:off x="7307012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5" name="Google Shape;2405;p178"/>
          <p:cNvSpPr/>
          <p:nvPr/>
        </p:nvSpPr>
        <p:spPr>
          <a:xfrm>
            <a:off x="955672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6" name="Google Shape;2406;p178"/>
          <p:cNvSpPr/>
          <p:nvPr/>
        </p:nvSpPr>
        <p:spPr>
          <a:xfrm>
            <a:off x="557873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7" name="Google Shape;2407;p178"/>
          <p:cNvSpPr/>
          <p:nvPr/>
        </p:nvSpPr>
        <p:spPr>
          <a:xfrm>
            <a:off x="280758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8" name="Google Shape;2408;p178"/>
          <p:cNvSpPr/>
          <p:nvPr/>
        </p:nvSpPr>
        <p:spPr>
          <a:xfrm>
            <a:off x="5057299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9" name="Google Shape;2409;p178"/>
          <p:cNvSpPr/>
          <p:nvPr/>
        </p:nvSpPr>
        <p:spPr>
          <a:xfrm>
            <a:off x="7307012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0" name="Google Shape;2410;p178"/>
          <p:cNvSpPr/>
          <p:nvPr/>
        </p:nvSpPr>
        <p:spPr>
          <a:xfrm>
            <a:off x="955672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1" name="Google Shape;2411;p178"/>
          <p:cNvSpPr txBox="1"/>
          <p:nvPr>
            <p:ph idx="1" type="body"/>
          </p:nvPr>
        </p:nvSpPr>
        <p:spPr>
          <a:xfrm>
            <a:off x="557872" y="1411014"/>
            <a:ext cx="11072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2" name="Google Shape;2412;p178"/>
          <p:cNvSpPr txBox="1"/>
          <p:nvPr>
            <p:ph type="title"/>
          </p:nvPr>
        </p:nvSpPr>
        <p:spPr>
          <a:xfrm>
            <a:off x="557871" y="696381"/>
            <a:ext cx="110724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3" name="Google Shape;2413;p17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14" name="Google Shape;2414;p178"/>
          <p:cNvSpPr/>
          <p:nvPr>
            <p:ph idx="2" type="pic"/>
          </p:nvPr>
        </p:nvSpPr>
        <p:spPr>
          <a:xfrm>
            <a:off x="749561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15" name="Google Shape;2415;p178"/>
          <p:cNvSpPr/>
          <p:nvPr>
            <p:ph idx="3" type="pic"/>
          </p:nvPr>
        </p:nvSpPr>
        <p:spPr>
          <a:xfrm>
            <a:off x="2999100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16" name="Google Shape;2416;p178"/>
          <p:cNvSpPr/>
          <p:nvPr>
            <p:ph idx="4" type="pic"/>
          </p:nvPr>
        </p:nvSpPr>
        <p:spPr>
          <a:xfrm>
            <a:off x="5248639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17" name="Google Shape;2417;p178"/>
          <p:cNvSpPr/>
          <p:nvPr>
            <p:ph idx="5" type="pic"/>
          </p:nvPr>
        </p:nvSpPr>
        <p:spPr>
          <a:xfrm>
            <a:off x="7498178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18" name="Google Shape;2418;p178"/>
          <p:cNvSpPr/>
          <p:nvPr>
            <p:ph idx="6" type="pic"/>
          </p:nvPr>
        </p:nvSpPr>
        <p:spPr>
          <a:xfrm>
            <a:off x="9747717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19" name="Google Shape;2419;p178"/>
          <p:cNvSpPr/>
          <p:nvPr>
            <p:ph idx="7" type="pic"/>
          </p:nvPr>
        </p:nvSpPr>
        <p:spPr>
          <a:xfrm>
            <a:off x="749561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20" name="Google Shape;2420;p178"/>
          <p:cNvSpPr/>
          <p:nvPr>
            <p:ph idx="8" type="pic"/>
          </p:nvPr>
        </p:nvSpPr>
        <p:spPr>
          <a:xfrm>
            <a:off x="2999100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21" name="Google Shape;2421;p178"/>
          <p:cNvSpPr/>
          <p:nvPr>
            <p:ph idx="9" type="pic"/>
          </p:nvPr>
        </p:nvSpPr>
        <p:spPr>
          <a:xfrm>
            <a:off x="5248639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22" name="Google Shape;2422;p178"/>
          <p:cNvSpPr/>
          <p:nvPr>
            <p:ph idx="13" type="pic"/>
          </p:nvPr>
        </p:nvSpPr>
        <p:spPr>
          <a:xfrm>
            <a:off x="7498178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2423" name="Google Shape;2423;p178"/>
          <p:cNvSpPr/>
          <p:nvPr>
            <p:ph idx="14" type="pic"/>
          </p:nvPr>
        </p:nvSpPr>
        <p:spPr>
          <a:xfrm>
            <a:off x="9747717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179"/>
          <p:cNvSpPr txBox="1"/>
          <p:nvPr>
            <p:ph idx="1" type="body"/>
          </p:nvPr>
        </p:nvSpPr>
        <p:spPr>
          <a:xfrm>
            <a:off x="4116388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6" name="Google Shape;2426;p179"/>
          <p:cNvSpPr txBox="1"/>
          <p:nvPr>
            <p:ph idx="2" type="body"/>
          </p:nvPr>
        </p:nvSpPr>
        <p:spPr>
          <a:xfrm>
            <a:off x="6143662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7" name="Google Shape;2427;p179"/>
          <p:cNvSpPr txBox="1"/>
          <p:nvPr>
            <p:ph idx="3" type="body"/>
          </p:nvPr>
        </p:nvSpPr>
        <p:spPr>
          <a:xfrm>
            <a:off x="8185113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8" name="Google Shape;2428;p179"/>
          <p:cNvSpPr txBox="1"/>
          <p:nvPr>
            <p:ph idx="4" type="body"/>
          </p:nvPr>
        </p:nvSpPr>
        <p:spPr>
          <a:xfrm>
            <a:off x="2074937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29" name="Google Shape;2429;p179"/>
          <p:cNvSpPr txBox="1"/>
          <p:nvPr>
            <p:ph idx="5" type="body"/>
          </p:nvPr>
        </p:nvSpPr>
        <p:spPr>
          <a:xfrm>
            <a:off x="4102211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0" name="Google Shape;2430;p179"/>
          <p:cNvSpPr txBox="1"/>
          <p:nvPr>
            <p:ph idx="6" type="body"/>
          </p:nvPr>
        </p:nvSpPr>
        <p:spPr>
          <a:xfrm>
            <a:off x="6143662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1" name="Google Shape;2431;p179"/>
          <p:cNvSpPr txBox="1"/>
          <p:nvPr>
            <p:ph type="title"/>
          </p:nvPr>
        </p:nvSpPr>
        <p:spPr>
          <a:xfrm>
            <a:off x="557871" y="696382"/>
            <a:ext cx="110034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2" name="Google Shape;2432;p17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33" name="Google Shape;2433;p179"/>
          <p:cNvSpPr txBox="1"/>
          <p:nvPr>
            <p:ph idx="7" type="body"/>
          </p:nvPr>
        </p:nvSpPr>
        <p:spPr>
          <a:xfrm>
            <a:off x="4116388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4" name="Google Shape;2434;p179"/>
          <p:cNvSpPr txBox="1"/>
          <p:nvPr>
            <p:ph idx="8" type="body"/>
          </p:nvPr>
        </p:nvSpPr>
        <p:spPr>
          <a:xfrm>
            <a:off x="6143551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5" name="Google Shape;2435;p179"/>
          <p:cNvSpPr txBox="1"/>
          <p:nvPr>
            <p:ph idx="9" type="body"/>
          </p:nvPr>
        </p:nvSpPr>
        <p:spPr>
          <a:xfrm>
            <a:off x="8192090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6" name="Google Shape;2436;p179"/>
          <p:cNvSpPr txBox="1"/>
          <p:nvPr>
            <p:ph idx="13" type="body"/>
          </p:nvPr>
        </p:nvSpPr>
        <p:spPr>
          <a:xfrm>
            <a:off x="2075048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7" name="Google Shape;2437;p179"/>
          <p:cNvSpPr txBox="1"/>
          <p:nvPr>
            <p:ph idx="14" type="body"/>
          </p:nvPr>
        </p:nvSpPr>
        <p:spPr>
          <a:xfrm>
            <a:off x="4102211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8" name="Google Shape;2438;p179"/>
          <p:cNvSpPr txBox="1"/>
          <p:nvPr>
            <p:ph idx="15" type="body"/>
          </p:nvPr>
        </p:nvSpPr>
        <p:spPr>
          <a:xfrm>
            <a:off x="6150750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9" name="Google Shape;2439;p179"/>
          <p:cNvSpPr txBox="1"/>
          <p:nvPr>
            <p:ph idx="16" type="body"/>
          </p:nvPr>
        </p:nvSpPr>
        <p:spPr>
          <a:xfrm>
            <a:off x="0" y="1803400"/>
            <a:ext cx="39768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0" name="Google Shape;2440;p179"/>
          <p:cNvSpPr txBox="1"/>
          <p:nvPr>
            <p:ph idx="17" type="body"/>
          </p:nvPr>
        </p:nvSpPr>
        <p:spPr>
          <a:xfrm>
            <a:off x="8191500" y="3884613"/>
            <a:ext cx="40005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1" name="Google Shape;2441;p179"/>
          <p:cNvSpPr/>
          <p:nvPr>
            <p:ph idx="18" type="pic"/>
          </p:nvPr>
        </p:nvSpPr>
        <p:spPr>
          <a:xfrm>
            <a:off x="4612931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2" name="Google Shape;2442;p179"/>
          <p:cNvSpPr/>
          <p:nvPr>
            <p:ph idx="19" type="pic"/>
          </p:nvPr>
        </p:nvSpPr>
        <p:spPr>
          <a:xfrm>
            <a:off x="6633294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3" name="Google Shape;2443;p179"/>
          <p:cNvSpPr/>
          <p:nvPr>
            <p:ph idx="20" type="pic"/>
          </p:nvPr>
        </p:nvSpPr>
        <p:spPr>
          <a:xfrm>
            <a:off x="8681833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4" name="Google Shape;2444;p179"/>
          <p:cNvSpPr/>
          <p:nvPr>
            <p:ph idx="21" type="pic"/>
          </p:nvPr>
        </p:nvSpPr>
        <p:spPr>
          <a:xfrm>
            <a:off x="4612931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5" name="Google Shape;2445;p179"/>
          <p:cNvSpPr/>
          <p:nvPr>
            <p:ph idx="22" type="pic"/>
          </p:nvPr>
        </p:nvSpPr>
        <p:spPr>
          <a:xfrm>
            <a:off x="663329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6" name="Google Shape;2446;p179"/>
          <p:cNvSpPr/>
          <p:nvPr>
            <p:ph idx="23" type="pic"/>
          </p:nvPr>
        </p:nvSpPr>
        <p:spPr>
          <a:xfrm>
            <a:off x="257182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7" name="Google Shape;2447;p179"/>
          <p:cNvSpPr/>
          <p:nvPr>
            <p:ph idx="24" type="pic"/>
          </p:nvPr>
        </p:nvSpPr>
        <p:spPr>
          <a:xfrm>
            <a:off x="4595905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48" name="Google Shape;2448;p179"/>
          <p:cNvSpPr/>
          <p:nvPr>
            <p:ph idx="25" type="pic"/>
          </p:nvPr>
        </p:nvSpPr>
        <p:spPr>
          <a:xfrm>
            <a:off x="6643743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2"/>
          <p:cNvPicPr preferRelativeResize="0"/>
          <p:nvPr/>
        </p:nvPicPr>
        <p:blipFill rotWithShape="1">
          <a:blip r:embed="rId2">
            <a:alphaModFix/>
          </a:blip>
          <a:srcRect b="14335" l="74053" r="305" t="38783"/>
          <a:stretch/>
        </p:blipFill>
        <p:spPr>
          <a:xfrm>
            <a:off x="9067568" y="0"/>
            <a:ext cx="3124433" cy="32142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02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47" name="Google Shape;147;p102"/>
          <p:cNvSpPr txBox="1"/>
          <p:nvPr>
            <p:ph idx="1" type="body"/>
          </p:nvPr>
        </p:nvSpPr>
        <p:spPr>
          <a:xfrm>
            <a:off x="7421236" y="741472"/>
            <a:ext cx="4419600" cy="5186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102"/>
          <p:cNvSpPr txBox="1"/>
          <p:nvPr>
            <p:ph idx="3" type="body"/>
          </p:nvPr>
        </p:nvSpPr>
        <p:spPr>
          <a:xfrm>
            <a:off x="557872" y="2175872"/>
            <a:ext cx="59133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02"/>
          <p:cNvSpPr txBox="1"/>
          <p:nvPr>
            <p:ph type="title"/>
          </p:nvPr>
        </p:nvSpPr>
        <p:spPr>
          <a:xfrm>
            <a:off x="557872" y="696381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0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180"/>
          <p:cNvSpPr txBox="1"/>
          <p:nvPr>
            <p:ph idx="1" type="body"/>
          </p:nvPr>
        </p:nvSpPr>
        <p:spPr>
          <a:xfrm>
            <a:off x="1197171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1" name="Google Shape;2451;p180"/>
          <p:cNvSpPr txBox="1"/>
          <p:nvPr>
            <p:ph type="title"/>
          </p:nvPr>
        </p:nvSpPr>
        <p:spPr>
          <a:xfrm>
            <a:off x="557872" y="696381"/>
            <a:ext cx="11088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2" name="Google Shape;2452;p18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53" name="Google Shape;2453;p180"/>
          <p:cNvSpPr/>
          <p:nvPr>
            <p:ph idx="2" type="body"/>
          </p:nvPr>
        </p:nvSpPr>
        <p:spPr>
          <a:xfrm>
            <a:off x="1056510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4" name="Google Shape;2454;p180"/>
          <p:cNvSpPr/>
          <p:nvPr>
            <p:ph idx="3" type="body"/>
          </p:nvPr>
        </p:nvSpPr>
        <p:spPr>
          <a:xfrm>
            <a:off x="3342452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5" name="Google Shape;2455;p180"/>
          <p:cNvSpPr/>
          <p:nvPr>
            <p:ph idx="4" type="body"/>
          </p:nvPr>
        </p:nvSpPr>
        <p:spPr>
          <a:xfrm>
            <a:off x="5628394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6" name="Google Shape;2456;p180"/>
          <p:cNvSpPr/>
          <p:nvPr>
            <p:ph idx="5" type="body"/>
          </p:nvPr>
        </p:nvSpPr>
        <p:spPr>
          <a:xfrm>
            <a:off x="7914336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7" name="Google Shape;2457;p180"/>
          <p:cNvSpPr/>
          <p:nvPr>
            <p:ph idx="6" type="body"/>
          </p:nvPr>
        </p:nvSpPr>
        <p:spPr>
          <a:xfrm>
            <a:off x="10200278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8" name="Google Shape;2458;p180"/>
          <p:cNvSpPr txBox="1"/>
          <p:nvPr>
            <p:ph idx="7" type="body"/>
          </p:nvPr>
        </p:nvSpPr>
        <p:spPr>
          <a:xfrm>
            <a:off x="3515988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9" name="Google Shape;2459;p180"/>
          <p:cNvSpPr txBox="1"/>
          <p:nvPr>
            <p:ph idx="8" type="body"/>
          </p:nvPr>
        </p:nvSpPr>
        <p:spPr>
          <a:xfrm>
            <a:off x="5722450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0" name="Google Shape;2460;p180"/>
          <p:cNvSpPr txBox="1"/>
          <p:nvPr>
            <p:ph idx="9" type="body"/>
          </p:nvPr>
        </p:nvSpPr>
        <p:spPr>
          <a:xfrm>
            <a:off x="8041267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1" name="Google Shape;2461;p180"/>
          <p:cNvSpPr txBox="1"/>
          <p:nvPr>
            <p:ph idx="13" type="body"/>
          </p:nvPr>
        </p:nvSpPr>
        <p:spPr>
          <a:xfrm>
            <a:off x="9326655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2" name="Google Shape;2462;p180"/>
          <p:cNvSpPr txBox="1"/>
          <p:nvPr>
            <p:ph idx="14" type="body"/>
          </p:nvPr>
        </p:nvSpPr>
        <p:spPr>
          <a:xfrm>
            <a:off x="1197171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3" name="Google Shape;2463;p180"/>
          <p:cNvSpPr txBox="1"/>
          <p:nvPr>
            <p:ph idx="15" type="body"/>
          </p:nvPr>
        </p:nvSpPr>
        <p:spPr>
          <a:xfrm>
            <a:off x="3515988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4" name="Google Shape;2464;p180"/>
          <p:cNvSpPr txBox="1"/>
          <p:nvPr>
            <p:ph idx="16" type="body"/>
          </p:nvPr>
        </p:nvSpPr>
        <p:spPr>
          <a:xfrm>
            <a:off x="5722450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5" name="Google Shape;2465;p180"/>
          <p:cNvSpPr txBox="1"/>
          <p:nvPr>
            <p:ph idx="17" type="body"/>
          </p:nvPr>
        </p:nvSpPr>
        <p:spPr>
          <a:xfrm>
            <a:off x="8041267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6" name="Google Shape;2466;p180"/>
          <p:cNvSpPr txBox="1"/>
          <p:nvPr>
            <p:ph idx="18" type="body"/>
          </p:nvPr>
        </p:nvSpPr>
        <p:spPr>
          <a:xfrm>
            <a:off x="9326655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181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9" name="Google Shape;2469;p181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3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0" name="Google Shape;2470;p181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1" name="Google Shape;2471;p181"/>
          <p:cNvSpPr txBox="1"/>
          <p:nvPr>
            <p:ph idx="1" type="body"/>
          </p:nvPr>
        </p:nvSpPr>
        <p:spPr>
          <a:xfrm>
            <a:off x="8856393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2" name="Google Shape;2472;p181"/>
          <p:cNvSpPr txBox="1"/>
          <p:nvPr>
            <p:ph idx="2" type="body"/>
          </p:nvPr>
        </p:nvSpPr>
        <p:spPr>
          <a:xfrm>
            <a:off x="5652656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3" name="Google Shape;2473;p18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74" name="Google Shape;2474;p181"/>
          <p:cNvSpPr/>
          <p:nvPr>
            <p:ph idx="3" type="pic"/>
          </p:nvPr>
        </p:nvSpPr>
        <p:spPr>
          <a:xfrm>
            <a:off x="2128253" y="709911"/>
            <a:ext cx="2096100" cy="44610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475" name="Google Shape;2475;p181"/>
          <p:cNvSpPr txBox="1"/>
          <p:nvPr>
            <p:ph type="title"/>
          </p:nvPr>
        </p:nvSpPr>
        <p:spPr>
          <a:xfrm>
            <a:off x="5635478" y="544512"/>
            <a:ext cx="5585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6" name="Google Shape;2476;p181"/>
          <p:cNvSpPr txBox="1"/>
          <p:nvPr>
            <p:ph idx="4" type="body"/>
          </p:nvPr>
        </p:nvSpPr>
        <p:spPr>
          <a:xfrm>
            <a:off x="8856393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7" name="Google Shape;2477;p181"/>
          <p:cNvSpPr txBox="1"/>
          <p:nvPr>
            <p:ph idx="5" type="body"/>
          </p:nvPr>
        </p:nvSpPr>
        <p:spPr>
          <a:xfrm>
            <a:off x="5652656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8" name="Google Shape;2478;p181"/>
          <p:cNvSpPr txBox="1"/>
          <p:nvPr>
            <p:ph idx="6" type="body"/>
          </p:nvPr>
        </p:nvSpPr>
        <p:spPr>
          <a:xfrm>
            <a:off x="8856393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9" name="Google Shape;2479;p181"/>
          <p:cNvSpPr txBox="1"/>
          <p:nvPr>
            <p:ph idx="7" type="body"/>
          </p:nvPr>
        </p:nvSpPr>
        <p:spPr>
          <a:xfrm>
            <a:off x="5652656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0" name="Google Shape;2480;p181"/>
          <p:cNvSpPr txBox="1"/>
          <p:nvPr>
            <p:ph idx="8" type="body"/>
          </p:nvPr>
        </p:nvSpPr>
        <p:spPr>
          <a:xfrm>
            <a:off x="8856393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1" name="Google Shape;2481;p181"/>
          <p:cNvSpPr txBox="1"/>
          <p:nvPr>
            <p:ph idx="9" type="body"/>
          </p:nvPr>
        </p:nvSpPr>
        <p:spPr>
          <a:xfrm>
            <a:off x="5652656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p182"/>
          <p:cNvSpPr/>
          <p:nvPr>
            <p:ph idx="1" type="body"/>
          </p:nvPr>
        </p:nvSpPr>
        <p:spPr>
          <a:xfrm rot="-2700000">
            <a:off x="-7027314" y="-3225966"/>
            <a:ext cx="10341861" cy="8915485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4" name="Google Shape;2484;p182"/>
          <p:cNvSpPr/>
          <p:nvPr>
            <p:ph idx="2" type="body"/>
          </p:nvPr>
        </p:nvSpPr>
        <p:spPr>
          <a:xfrm rot="-2700000">
            <a:off x="-7170448" y="-3463783"/>
            <a:ext cx="10341861" cy="8915485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5" name="Google Shape;2485;p182"/>
          <p:cNvSpPr txBox="1"/>
          <p:nvPr>
            <p:ph idx="3" type="body"/>
          </p:nvPr>
        </p:nvSpPr>
        <p:spPr>
          <a:xfrm>
            <a:off x="72126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6" name="Google Shape;2486;p182"/>
          <p:cNvSpPr txBox="1"/>
          <p:nvPr>
            <p:ph type="title"/>
          </p:nvPr>
        </p:nvSpPr>
        <p:spPr>
          <a:xfrm>
            <a:off x="72126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7" name="Google Shape;2487;p18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88" name="Google Shape;2488;p182"/>
          <p:cNvSpPr/>
          <p:nvPr>
            <p:ph idx="4" type="pic"/>
          </p:nvPr>
        </p:nvSpPr>
        <p:spPr>
          <a:xfrm>
            <a:off x="508000" y="1231900"/>
            <a:ext cx="5841900" cy="445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2489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183"/>
          <p:cNvSpPr/>
          <p:nvPr>
            <p:ph idx="1" type="body"/>
          </p:nvPr>
        </p:nvSpPr>
        <p:spPr>
          <a:xfrm rot="-2999996">
            <a:off x="6706818" y="-1064086"/>
            <a:ext cx="10341970" cy="891525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1" name="Google Shape;2491;p183"/>
          <p:cNvSpPr/>
          <p:nvPr>
            <p:ph idx="2" type="body"/>
          </p:nvPr>
        </p:nvSpPr>
        <p:spPr>
          <a:xfrm rot="-2999996">
            <a:off x="6857940" y="-1295419"/>
            <a:ext cx="10341970" cy="8915259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2" name="Google Shape;2492;p183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3" name="Google Shape;2493;p183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4" name="Google Shape;2494;p18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95" name="Google Shape;2495;p183"/>
          <p:cNvSpPr/>
          <p:nvPr>
            <p:ph idx="4" type="pic"/>
          </p:nvPr>
        </p:nvSpPr>
        <p:spPr>
          <a:xfrm>
            <a:off x="5479142" y="1204686"/>
            <a:ext cx="6270300" cy="4151100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184"/>
          <p:cNvSpPr/>
          <p:nvPr>
            <p:ph idx="1" type="body"/>
          </p:nvPr>
        </p:nvSpPr>
        <p:spPr>
          <a:xfrm rot="-10019964">
            <a:off x="8279565" y="973207"/>
            <a:ext cx="10341783" cy="8915297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8" name="Google Shape;2498;p184"/>
          <p:cNvSpPr/>
          <p:nvPr>
            <p:ph idx="2" type="body"/>
          </p:nvPr>
        </p:nvSpPr>
        <p:spPr>
          <a:xfrm rot="-10019964">
            <a:off x="8537664" y="840467"/>
            <a:ext cx="10341783" cy="891529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9" name="Google Shape;2499;p184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0" name="Google Shape;2500;p184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1" name="Google Shape;2501;p18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2" name="Google Shape;2502;p184"/>
          <p:cNvSpPr/>
          <p:nvPr>
            <p:ph idx="4" type="pic"/>
          </p:nvPr>
        </p:nvSpPr>
        <p:spPr>
          <a:xfrm>
            <a:off x="6924726" y="898525"/>
            <a:ext cx="5770500" cy="323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03" name="Google Shape;2503;p184"/>
          <p:cNvSpPr/>
          <p:nvPr>
            <p:ph idx="5" type="pic"/>
          </p:nvPr>
        </p:nvSpPr>
        <p:spPr>
          <a:xfrm>
            <a:off x="5441950" y="3094038"/>
            <a:ext cx="4200600" cy="2659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2504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85"/>
          <p:cNvSpPr/>
          <p:nvPr>
            <p:ph idx="2" type="pic"/>
          </p:nvPr>
        </p:nvSpPr>
        <p:spPr>
          <a:xfrm>
            <a:off x="1271588" y="2468563"/>
            <a:ext cx="8292000" cy="6345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06" name="Google Shape;2506;p185"/>
          <p:cNvSpPr txBox="1"/>
          <p:nvPr>
            <p:ph idx="1" type="body"/>
          </p:nvPr>
        </p:nvSpPr>
        <p:spPr>
          <a:xfrm>
            <a:off x="0" y="1676400"/>
            <a:ext cx="121920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7" name="Google Shape;2507;p185"/>
          <p:cNvSpPr txBox="1"/>
          <p:nvPr>
            <p:ph type="title"/>
          </p:nvPr>
        </p:nvSpPr>
        <p:spPr>
          <a:xfrm>
            <a:off x="0" y="696381"/>
            <a:ext cx="12192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8" name="Google Shape;2508;p18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9" name="Google Shape;2509;p185"/>
          <p:cNvSpPr/>
          <p:nvPr>
            <p:ph idx="3" type="pic"/>
          </p:nvPr>
        </p:nvSpPr>
        <p:spPr>
          <a:xfrm>
            <a:off x="7737475" y="3354542"/>
            <a:ext cx="3182100" cy="6751200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510" name="Google Shape;2510;p18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8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13" name="Google Shape;2513;p186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4" name="Google Shape;2514;p186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2515" name="Google Shape;2515;p186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6" name="Google Shape;2516;p186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2522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2c0e9046f84_0_652"/>
          <p:cNvSpPr/>
          <p:nvPr>
            <p:ph idx="2" type="pic"/>
          </p:nvPr>
        </p:nvSpPr>
        <p:spPr>
          <a:xfrm>
            <a:off x="5802080" y="0"/>
            <a:ext cx="639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2524" name="Google Shape;2524;g2c0e9046f84_0_6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8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2525" name="Google Shape;2525;g2c0e9046f84_0_652"/>
          <p:cNvSpPr/>
          <p:nvPr/>
        </p:nvSpPr>
        <p:spPr>
          <a:xfrm>
            <a:off x="228601" y="6477001"/>
            <a:ext cx="850800" cy="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6" name="Google Shape;2526;g2c0e9046f84_0_652"/>
          <p:cNvSpPr txBox="1"/>
          <p:nvPr>
            <p:ph idx="1" type="body"/>
          </p:nvPr>
        </p:nvSpPr>
        <p:spPr>
          <a:xfrm>
            <a:off x="133347" y="2119605"/>
            <a:ext cx="61569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7" name="Google Shape;2527;g2c0e9046f84_0_652"/>
          <p:cNvSpPr txBox="1"/>
          <p:nvPr>
            <p:ph idx="3" type="body"/>
          </p:nvPr>
        </p:nvSpPr>
        <p:spPr>
          <a:xfrm>
            <a:off x="133347" y="3658738"/>
            <a:ext cx="60780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8" name="Google Shape;2528;g2c0e9046f84_0_652"/>
          <p:cNvSpPr txBox="1"/>
          <p:nvPr>
            <p:ph idx="4" type="body"/>
          </p:nvPr>
        </p:nvSpPr>
        <p:spPr>
          <a:xfrm>
            <a:off x="133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9" name="Google Shape;2529;g2c0e9046f84_0_652"/>
          <p:cNvSpPr/>
          <p:nvPr>
            <p:ph idx="5" type="pic"/>
          </p:nvPr>
        </p:nvSpPr>
        <p:spPr>
          <a:xfrm>
            <a:off x="2997200" y="254001"/>
            <a:ext cx="1668000" cy="68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2530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2c0e9046f84_0_660"/>
          <p:cNvSpPr/>
          <p:nvPr>
            <p:ph idx="2" type="pic"/>
          </p:nvPr>
        </p:nvSpPr>
        <p:spPr>
          <a:xfrm>
            <a:off x="1235441" y="1212505"/>
            <a:ext cx="3977700" cy="39777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32" name="Google Shape;2532;g2c0e9046f84_0_66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2c0e9046f84_0_66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3"/>
          <p:cNvSpPr/>
          <p:nvPr>
            <p:ph idx="2" type="pic"/>
          </p:nvPr>
        </p:nvSpPr>
        <p:spPr>
          <a:xfrm>
            <a:off x="4177862" y="0"/>
            <a:ext cx="8014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53" name="Google Shape;153;p103"/>
          <p:cNvSpPr txBox="1"/>
          <p:nvPr>
            <p:ph idx="1" type="body"/>
          </p:nvPr>
        </p:nvSpPr>
        <p:spPr>
          <a:xfrm>
            <a:off x="9556750" y="1587500"/>
            <a:ext cx="2635200" cy="26352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103"/>
          <p:cNvSpPr txBox="1"/>
          <p:nvPr>
            <p:ph idx="3" type="body"/>
          </p:nvPr>
        </p:nvSpPr>
        <p:spPr>
          <a:xfrm>
            <a:off x="6921500" y="4222750"/>
            <a:ext cx="2635200" cy="26352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03"/>
          <p:cNvSpPr txBox="1"/>
          <p:nvPr>
            <p:ph idx="4" type="body"/>
          </p:nvPr>
        </p:nvSpPr>
        <p:spPr>
          <a:xfrm>
            <a:off x="9706652" y="1417066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03"/>
          <p:cNvSpPr txBox="1"/>
          <p:nvPr>
            <p:ph idx="5" type="body"/>
          </p:nvPr>
        </p:nvSpPr>
        <p:spPr>
          <a:xfrm>
            <a:off x="6734747" y="4380328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103"/>
          <p:cNvSpPr txBox="1"/>
          <p:nvPr>
            <p:ph idx="6" type="body"/>
          </p:nvPr>
        </p:nvSpPr>
        <p:spPr>
          <a:xfrm>
            <a:off x="557872" y="2175872"/>
            <a:ext cx="2989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103"/>
          <p:cNvSpPr txBox="1"/>
          <p:nvPr>
            <p:ph type="title"/>
          </p:nvPr>
        </p:nvSpPr>
        <p:spPr>
          <a:xfrm>
            <a:off x="557872" y="696381"/>
            <a:ext cx="2989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10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0" name="Google Shape;160;p10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2535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6" name="Google Shape;2536;g2c0e9046f84_0_665"/>
          <p:cNvCxnSpPr/>
          <p:nvPr/>
        </p:nvCxnSpPr>
        <p:spPr>
          <a:xfrm>
            <a:off x="0" y="3254842"/>
            <a:ext cx="1081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37" name="Google Shape;2537;g2c0e9046f84_0_665"/>
          <p:cNvSpPr txBox="1"/>
          <p:nvPr>
            <p:ph idx="1" type="body"/>
          </p:nvPr>
        </p:nvSpPr>
        <p:spPr>
          <a:xfrm>
            <a:off x="1197171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8" name="Google Shape;2538;g2c0e9046f84_0_66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39" name="Google Shape;2539;g2c0e9046f84_0_665"/>
          <p:cNvSpPr/>
          <p:nvPr>
            <p:ph idx="2" type="body"/>
          </p:nvPr>
        </p:nvSpPr>
        <p:spPr>
          <a:xfrm>
            <a:off x="1056510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0" name="Google Shape;2540;g2c0e9046f84_0_665"/>
          <p:cNvSpPr/>
          <p:nvPr>
            <p:ph idx="3" type="body"/>
          </p:nvPr>
        </p:nvSpPr>
        <p:spPr>
          <a:xfrm>
            <a:off x="3865128" y="3081950"/>
            <a:ext cx="347100" cy="345900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1" name="Google Shape;2541;g2c0e9046f84_0_665"/>
          <p:cNvSpPr/>
          <p:nvPr>
            <p:ph idx="4" type="body"/>
          </p:nvPr>
        </p:nvSpPr>
        <p:spPr>
          <a:xfrm>
            <a:off x="6673746" y="3081950"/>
            <a:ext cx="347100" cy="345900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2" name="Google Shape;2542;g2c0e9046f84_0_665"/>
          <p:cNvSpPr/>
          <p:nvPr>
            <p:ph idx="5" type="body"/>
          </p:nvPr>
        </p:nvSpPr>
        <p:spPr>
          <a:xfrm>
            <a:off x="9482364" y="3081950"/>
            <a:ext cx="347100" cy="345900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3" name="Google Shape;2543;g2c0e9046f84_0_665"/>
          <p:cNvSpPr txBox="1"/>
          <p:nvPr>
            <p:ph idx="6" type="body"/>
          </p:nvPr>
        </p:nvSpPr>
        <p:spPr>
          <a:xfrm>
            <a:off x="4016747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4" name="Google Shape;2544;g2c0e9046f84_0_665"/>
          <p:cNvSpPr txBox="1"/>
          <p:nvPr>
            <p:ph idx="7" type="body"/>
          </p:nvPr>
        </p:nvSpPr>
        <p:spPr>
          <a:xfrm>
            <a:off x="6836323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5" name="Google Shape;2545;g2c0e9046f84_0_665"/>
          <p:cNvSpPr txBox="1"/>
          <p:nvPr>
            <p:ph idx="8" type="body"/>
          </p:nvPr>
        </p:nvSpPr>
        <p:spPr>
          <a:xfrm>
            <a:off x="9655900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6" name="Google Shape;2546;g2c0e9046f84_0_665"/>
          <p:cNvSpPr txBox="1"/>
          <p:nvPr>
            <p:ph idx="9" type="body"/>
          </p:nvPr>
        </p:nvSpPr>
        <p:spPr>
          <a:xfrm>
            <a:off x="1197171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7" name="Google Shape;2547;g2c0e9046f84_0_665"/>
          <p:cNvSpPr txBox="1"/>
          <p:nvPr>
            <p:ph idx="13" type="body"/>
          </p:nvPr>
        </p:nvSpPr>
        <p:spPr>
          <a:xfrm>
            <a:off x="4017537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8" name="Google Shape;2548;g2c0e9046f84_0_665"/>
          <p:cNvSpPr txBox="1"/>
          <p:nvPr>
            <p:ph idx="14" type="body"/>
          </p:nvPr>
        </p:nvSpPr>
        <p:spPr>
          <a:xfrm>
            <a:off x="6837903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49" name="Google Shape;2549;g2c0e9046f84_0_665"/>
          <p:cNvSpPr txBox="1"/>
          <p:nvPr>
            <p:ph idx="15" type="body"/>
          </p:nvPr>
        </p:nvSpPr>
        <p:spPr>
          <a:xfrm>
            <a:off x="9658270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0" name="Google Shape;2550;g2c0e9046f84_0_665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1" name="Google Shape;2551;g2c0e9046f84_0_665"/>
          <p:cNvSpPr txBox="1"/>
          <p:nvPr>
            <p:ph idx="16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52" name="Google Shape;2552;g2c0e9046f84_0_665"/>
          <p:cNvCxnSpPr/>
          <p:nvPr/>
        </p:nvCxnSpPr>
        <p:spPr>
          <a:xfrm>
            <a:off x="10679289" y="3254842"/>
            <a:ext cx="126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2553" name="Google Shape;2553;g2c0e9046f84_0_665"/>
          <p:cNvSpPr txBox="1"/>
          <p:nvPr>
            <p:ph idx="17" type="body"/>
          </p:nvPr>
        </p:nvSpPr>
        <p:spPr>
          <a:xfrm>
            <a:off x="1197171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4" name="Google Shape;2554;g2c0e9046f84_0_665"/>
          <p:cNvSpPr txBox="1"/>
          <p:nvPr>
            <p:ph idx="18" type="body"/>
          </p:nvPr>
        </p:nvSpPr>
        <p:spPr>
          <a:xfrm>
            <a:off x="4017537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5" name="Google Shape;2555;g2c0e9046f84_0_665"/>
          <p:cNvSpPr txBox="1"/>
          <p:nvPr>
            <p:ph idx="19" type="body"/>
          </p:nvPr>
        </p:nvSpPr>
        <p:spPr>
          <a:xfrm>
            <a:off x="6837903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56" name="Google Shape;2556;g2c0e9046f84_0_665"/>
          <p:cNvSpPr txBox="1"/>
          <p:nvPr>
            <p:ph idx="20" type="body"/>
          </p:nvPr>
        </p:nvSpPr>
        <p:spPr>
          <a:xfrm>
            <a:off x="9658270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2557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g2c0e9046f84_0_687"/>
          <p:cNvSpPr/>
          <p:nvPr>
            <p:ph idx="2" type="pic"/>
          </p:nvPr>
        </p:nvSpPr>
        <p:spPr>
          <a:xfrm>
            <a:off x="855431" y="844370"/>
            <a:ext cx="4959600" cy="495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59" name="Google Shape;2559;g2c0e9046f84_0_687"/>
          <p:cNvSpPr/>
          <p:nvPr/>
        </p:nvSpPr>
        <p:spPr>
          <a:xfrm>
            <a:off x="3293312" y="3685828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99" l="-236054" r="-236060" t="-1109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0" name="Google Shape;2560;g2c0e9046f84_0_687"/>
          <p:cNvSpPr/>
          <p:nvPr>
            <p:ph idx="1" type="body"/>
          </p:nvPr>
        </p:nvSpPr>
        <p:spPr>
          <a:xfrm>
            <a:off x="4389431" y="4067976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1" name="Google Shape;2561;g2c0e9046f84_0_687"/>
          <p:cNvSpPr txBox="1"/>
          <p:nvPr>
            <p:ph idx="3" type="body"/>
          </p:nvPr>
        </p:nvSpPr>
        <p:spPr>
          <a:xfrm>
            <a:off x="6877531" y="2175872"/>
            <a:ext cx="4615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2" name="Google Shape;2562;g2c0e9046f84_0_687"/>
          <p:cNvSpPr txBox="1"/>
          <p:nvPr>
            <p:ph type="title"/>
          </p:nvPr>
        </p:nvSpPr>
        <p:spPr>
          <a:xfrm>
            <a:off x="6877531" y="696381"/>
            <a:ext cx="461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3" name="Google Shape;2563;g2c0e9046f84_0_68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64" name="Google Shape;2564;g2c0e9046f84_0_687"/>
          <p:cNvSpPr/>
          <p:nvPr>
            <p:ph idx="4" type="body"/>
          </p:nvPr>
        </p:nvSpPr>
        <p:spPr>
          <a:xfrm>
            <a:off x="4501679" y="4036579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2565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g2c0e9046f84_0_695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7" name="Google Shape;2567;g2c0e9046f84_0_695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8" name="Google Shape;2568;g2c0e9046f84_0_69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2569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g2c0e9046f84_0_699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1" name="Google Shape;2571;g2c0e9046f84_0_69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2" name="Google Shape;2572;g2c0e9046f84_0_699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g2c0e9046f84_0_703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5" name="Google Shape;2575;g2c0e9046f84_0_70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6" name="Google Shape;2576;g2c0e9046f84_0_703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2577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2578" name="Google Shape;2578;g2c0e9046f84_0_7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9" name="Google Shape;2579;g2c0e9046f84_0_7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9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2580" name="Google Shape;2580;g2c0e9046f84_0_707"/>
          <p:cNvSpPr txBox="1"/>
          <p:nvPr/>
        </p:nvSpPr>
        <p:spPr>
          <a:xfrm>
            <a:off x="723603" y="3253375"/>
            <a:ext cx="5408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2581" name="Google Shape;2581;g2c0e9046f84_0_7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5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2" name="Google Shape;2582;g2c0e9046f84_0_707"/>
          <p:cNvCxnSpPr/>
          <p:nvPr/>
        </p:nvCxnSpPr>
        <p:spPr>
          <a:xfrm>
            <a:off x="723603" y="4389620"/>
            <a:ext cx="2475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83" name="Google Shape;2583;g2c0e9046f84_0_707"/>
          <p:cNvSpPr txBox="1"/>
          <p:nvPr>
            <p:ph idx="1" type="body"/>
          </p:nvPr>
        </p:nvSpPr>
        <p:spPr>
          <a:xfrm>
            <a:off x="723603" y="4534006"/>
            <a:ext cx="37767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2584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5" name="Google Shape;2585;g2c0e9046f84_0_714"/>
          <p:cNvPicPr preferRelativeResize="0"/>
          <p:nvPr/>
        </p:nvPicPr>
        <p:blipFill rotWithShape="1">
          <a:blip r:embed="rId2">
            <a:alphaModFix/>
          </a:blip>
          <a:srcRect b="0" l="39398" r="33785" t="0"/>
          <a:stretch/>
        </p:blipFill>
        <p:spPr>
          <a:xfrm>
            <a:off x="7625165" y="886"/>
            <a:ext cx="3267540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6" name="Google Shape;2586;g2c0e9046f84_0_714"/>
          <p:cNvSpPr/>
          <p:nvPr>
            <p:ph idx="2" type="pic"/>
          </p:nvPr>
        </p:nvSpPr>
        <p:spPr>
          <a:xfrm>
            <a:off x="6468532" y="768355"/>
            <a:ext cx="5723400" cy="4811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87" name="Google Shape;2587;g2c0e9046f84_0_714"/>
          <p:cNvSpPr txBox="1"/>
          <p:nvPr>
            <p:ph type="title"/>
          </p:nvPr>
        </p:nvSpPr>
        <p:spPr>
          <a:xfrm>
            <a:off x="557872" y="696381"/>
            <a:ext cx="5068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8" name="Google Shape;2588;g2c0e9046f84_0_714"/>
          <p:cNvSpPr txBox="1"/>
          <p:nvPr>
            <p:ph idx="1" type="body"/>
          </p:nvPr>
        </p:nvSpPr>
        <p:spPr>
          <a:xfrm>
            <a:off x="557872" y="2175872"/>
            <a:ext cx="5068800" cy="3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9" name="Google Shape;2589;g2c0e9046f84_0_71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0" name="Google Shape;2590;g2c0e9046f84_0_714"/>
          <p:cNvSpPr txBox="1"/>
          <p:nvPr>
            <p:ph idx="3" type="body"/>
          </p:nvPr>
        </p:nvSpPr>
        <p:spPr>
          <a:xfrm>
            <a:off x="6658248" y="949653"/>
            <a:ext cx="5722800" cy="481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259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2c0e9046f84_0_7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9" l="0" r="0" t="-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3" name="Google Shape;2593;g2c0e9046f84_0_721"/>
          <p:cNvSpPr txBox="1"/>
          <p:nvPr>
            <p:ph idx="1" type="body"/>
          </p:nvPr>
        </p:nvSpPr>
        <p:spPr>
          <a:xfrm>
            <a:off x="2306855" y="2252663"/>
            <a:ext cx="7578300" cy="188610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4" name="Google Shape;2594;g2c0e9046f84_0_72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2c0e9046f84_0_725"/>
          <p:cNvSpPr/>
          <p:nvPr>
            <p:ph idx="2" type="pic"/>
          </p:nvPr>
        </p:nvSpPr>
        <p:spPr>
          <a:xfrm>
            <a:off x="4976813" y="0"/>
            <a:ext cx="72153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97" name="Google Shape;2597;g2c0e9046f84_0_725"/>
          <p:cNvSpPr txBox="1"/>
          <p:nvPr>
            <p:ph idx="1" type="body"/>
          </p:nvPr>
        </p:nvSpPr>
        <p:spPr>
          <a:xfrm>
            <a:off x="0" y="2258716"/>
            <a:ext cx="6184800" cy="21420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8" name="Google Shape;2598;g2c0e9046f84_0_72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9" name="Google Shape;2599;g2c0e9046f84_0_72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2600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2c0e9046f84_0_730"/>
          <p:cNvSpPr/>
          <p:nvPr>
            <p:ph idx="2" type="pic"/>
          </p:nvPr>
        </p:nvSpPr>
        <p:spPr>
          <a:xfrm>
            <a:off x="9423400" y="1172875"/>
            <a:ext cx="4089300" cy="408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02" name="Google Shape;2602;g2c0e9046f84_0_73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3" name="Google Shape;2603;g2c0e9046f84_0_730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9" l="-95526" r="-95517" t="-3188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4" name="Google Shape;2604;g2c0e9046f84_0_730"/>
          <p:cNvSpPr txBox="1"/>
          <p:nvPr>
            <p:ph idx="1" type="body"/>
          </p:nvPr>
        </p:nvSpPr>
        <p:spPr>
          <a:xfrm>
            <a:off x="-1" y="2258716"/>
            <a:ext cx="64779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5" name="Google Shape;2605;g2c0e9046f84_0_730"/>
          <p:cNvSpPr/>
          <p:nvPr/>
        </p:nvSpPr>
        <p:spPr>
          <a:xfrm>
            <a:off x="4607475" y="1172875"/>
            <a:ext cx="4089300" cy="4089300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79" l="-95526" r="-95517" t="-31888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4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104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104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04"/>
          <p:cNvSpPr txBox="1"/>
          <p:nvPr>
            <p:ph idx="1" type="body"/>
          </p:nvPr>
        </p:nvSpPr>
        <p:spPr>
          <a:xfrm>
            <a:off x="90236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04"/>
          <p:cNvSpPr txBox="1"/>
          <p:nvPr>
            <p:ph type="title"/>
          </p:nvPr>
        </p:nvSpPr>
        <p:spPr>
          <a:xfrm>
            <a:off x="700089" y="696381"/>
            <a:ext cx="107919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0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104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104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1" name="Google Shape;171;p104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172" name="Google Shape;172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3" name="Google Shape;173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4" name="Google Shape;174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5" name="Google Shape;175;p104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176" name="Google Shape;176;p104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7" name="Google Shape;177;p104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178;p104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9" name="Google Shape;179;p104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180" name="Google Shape;180;p104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104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2" name="Google Shape;182;p104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3" name="Google Shape;183;p104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184" name="Google Shape;184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5" name="Google Shape;185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6" name="Google Shape;186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7" name="Google Shape;187;p104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188" name="Google Shape;188;p104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9" name="Google Shape;189;p104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0" name="Google Shape;190;p104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1" name="Google Shape;191;p104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04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3" name="Google Shape;193;p104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194" name="Google Shape;194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5" name="Google Shape;195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6" name="Google Shape;196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7" name="Google Shape;197;p104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198" name="Google Shape;198;p104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9" name="Google Shape;199;p104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0" name="Google Shape;200;p104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1" name="Google Shape;201;p104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02" name="Google Shape;202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3" name="Google Shape;203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4" name="Google Shape;204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5" name="Google Shape;205;p104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104"/>
          <p:cNvSpPr txBox="1"/>
          <p:nvPr>
            <p:ph idx="2" type="body"/>
          </p:nvPr>
        </p:nvSpPr>
        <p:spPr>
          <a:xfrm>
            <a:off x="472263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104"/>
          <p:cNvSpPr txBox="1"/>
          <p:nvPr>
            <p:ph idx="3" type="body"/>
          </p:nvPr>
        </p:nvSpPr>
        <p:spPr>
          <a:xfrm>
            <a:off x="8652779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104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104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104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104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104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3" name="Google Shape;213;p104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214" name="Google Shape;214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5" name="Google Shape;215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6" name="Google Shape;216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17" name="Google Shape;217;p104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218" name="Google Shape;218;p104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9" name="Google Shape;219;p104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0" name="Google Shape;220;p104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1" name="Google Shape;221;p104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222" name="Google Shape;222;p104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3" name="Google Shape;223;p104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4" name="Google Shape;224;p104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5" name="Google Shape;225;p104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226" name="Google Shape;226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7" name="Google Shape;227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8" name="Google Shape;228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9" name="Google Shape;229;p104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230" name="Google Shape;230;p104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1" name="Google Shape;231;p104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2" name="Google Shape;232;p104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3" name="Google Shape;233;p104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104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5" name="Google Shape;235;p104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236" name="Google Shape;236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7" name="Google Shape;237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8" name="Google Shape;238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39" name="Google Shape;239;p104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240" name="Google Shape;240;p104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104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" name="Google Shape;242;p104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43" name="Google Shape;243;p104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44" name="Google Shape;244;p104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5" name="Google Shape;245;p104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6" name="Google Shape;246;p104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47" name="Google Shape;247;p104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104"/>
          <p:cNvSpPr/>
          <p:nvPr>
            <p:ph idx="4" type="pic"/>
          </p:nvPr>
        </p:nvSpPr>
        <p:spPr>
          <a:xfrm>
            <a:off x="90236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9" name="Google Shape;249;p104"/>
          <p:cNvSpPr/>
          <p:nvPr>
            <p:ph idx="5" type="pic"/>
          </p:nvPr>
        </p:nvSpPr>
        <p:spPr>
          <a:xfrm>
            <a:off x="472263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0" name="Google Shape;250;p104"/>
          <p:cNvSpPr/>
          <p:nvPr>
            <p:ph idx="6" type="pic"/>
          </p:nvPr>
        </p:nvSpPr>
        <p:spPr>
          <a:xfrm>
            <a:off x="854290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2606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7" name="Google Shape;2607;g2c0e9046f84_0_736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8" name="Google Shape;2608;g2c0e9046f84_0_736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9" name="Google Shape;2609;g2c0e9046f84_0_736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0" name="Google Shape;2610;g2c0e9046f84_0_73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11" name="Google Shape;2611;g2c0e9046f84_0_736"/>
          <p:cNvSpPr/>
          <p:nvPr>
            <p:ph idx="2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2" name="Google Shape;2612;g2c0e9046f84_0_736"/>
          <p:cNvSpPr/>
          <p:nvPr>
            <p:ph idx="3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2613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g2c0e9046f84_0_743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5" name="Google Shape;2615;g2c0e9046f84_0_743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6" name="Google Shape;2616;g2c0e9046f84_0_74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17" name="Google Shape;2617;g2c0e9046f84_0_743"/>
          <p:cNvPicPr preferRelativeResize="0"/>
          <p:nvPr/>
        </p:nvPicPr>
        <p:blipFill rotWithShape="1">
          <a:blip r:embed="rId2">
            <a:alphaModFix/>
          </a:blip>
          <a:srcRect b="32400" l="85152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Google Shape;2618;g2c0e9046f84_0_743"/>
          <p:cNvPicPr preferRelativeResize="0"/>
          <p:nvPr/>
        </p:nvPicPr>
        <p:blipFill rotWithShape="1">
          <a:blip r:embed="rId2">
            <a:alphaModFix/>
          </a:blip>
          <a:srcRect b="16895" l="85152" r="330" t="-25685"/>
          <a:stretch/>
        </p:blipFill>
        <p:spPr>
          <a:xfrm>
            <a:off x="10565658" y="23247"/>
            <a:ext cx="16263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2619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0" name="Google Shape;2620;g2c0e9046f84_0_749"/>
          <p:cNvPicPr preferRelativeResize="0"/>
          <p:nvPr/>
        </p:nvPicPr>
        <p:blipFill rotWithShape="1">
          <a:blip r:embed="rId2">
            <a:alphaModFix/>
          </a:blip>
          <a:srcRect b="0" l="43828" r="43901" t="0"/>
          <a:stretch/>
        </p:blipFill>
        <p:spPr>
          <a:xfrm>
            <a:off x="9464374" y="886"/>
            <a:ext cx="149507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1" name="Google Shape;2621;g2c0e9046f84_0_749"/>
          <p:cNvSpPr/>
          <p:nvPr>
            <p:ph idx="1" type="body"/>
          </p:nvPr>
        </p:nvSpPr>
        <p:spPr>
          <a:xfrm>
            <a:off x="9370189" y="1262387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2" name="Google Shape;2622;g2c0e9046f84_0_749"/>
          <p:cNvSpPr/>
          <p:nvPr>
            <p:ph idx="2" type="body"/>
          </p:nvPr>
        </p:nvSpPr>
        <p:spPr>
          <a:xfrm>
            <a:off x="9533031" y="1207293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3" name="Google Shape;2623;g2c0e9046f84_0_749"/>
          <p:cNvSpPr txBox="1"/>
          <p:nvPr>
            <p:ph idx="3" type="body"/>
          </p:nvPr>
        </p:nvSpPr>
        <p:spPr>
          <a:xfrm>
            <a:off x="557872" y="1815451"/>
            <a:ext cx="8184600" cy="3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4" name="Google Shape;2624;g2c0e9046f84_0_749"/>
          <p:cNvSpPr txBox="1"/>
          <p:nvPr>
            <p:ph type="title"/>
          </p:nvPr>
        </p:nvSpPr>
        <p:spPr>
          <a:xfrm>
            <a:off x="557872" y="696382"/>
            <a:ext cx="8184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5" name="Google Shape;2625;g2c0e9046f84_0_74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2626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g2c0e9046f84_0_756"/>
          <p:cNvSpPr/>
          <p:nvPr>
            <p:ph idx="2" type="pic"/>
          </p:nvPr>
        </p:nvSpPr>
        <p:spPr>
          <a:xfrm>
            <a:off x="10010456" y="-1530351"/>
            <a:ext cx="5964600" cy="60849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28" name="Google Shape;2628;g2c0e9046f84_0_756"/>
          <p:cNvSpPr/>
          <p:nvPr/>
        </p:nvSpPr>
        <p:spPr>
          <a:xfrm flipH="1">
            <a:off x="6968330" y="-3183040"/>
            <a:ext cx="6084300" cy="6084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8" l="-53088" r="-53096" t="-80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9" name="Google Shape;2629;g2c0e9046f84_0_756"/>
          <p:cNvSpPr txBox="1"/>
          <p:nvPr>
            <p:ph idx="1" type="body"/>
          </p:nvPr>
        </p:nvSpPr>
        <p:spPr>
          <a:xfrm>
            <a:off x="557872" y="2175872"/>
            <a:ext cx="8056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0" name="Google Shape;2630;g2c0e9046f84_0_756"/>
          <p:cNvSpPr txBox="1"/>
          <p:nvPr>
            <p:ph type="title"/>
          </p:nvPr>
        </p:nvSpPr>
        <p:spPr>
          <a:xfrm>
            <a:off x="557872" y="696381"/>
            <a:ext cx="726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1" name="Google Shape;2631;g2c0e9046f84_0_75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2" name="Google Shape;2632;g2c0e9046f84_0_756"/>
          <p:cNvSpPr/>
          <p:nvPr>
            <p:ph idx="3" type="body"/>
          </p:nvPr>
        </p:nvSpPr>
        <p:spPr>
          <a:xfrm>
            <a:off x="9505159" y="-1530352"/>
            <a:ext cx="5993700" cy="60849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2633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g2c0e9046f84_0_76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2635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6" name="Google Shape;2636;g2c0e9046f84_0_765"/>
          <p:cNvGrpSpPr/>
          <p:nvPr/>
        </p:nvGrpSpPr>
        <p:grpSpPr>
          <a:xfrm rot="-2331975">
            <a:off x="9331266" y="-1489691"/>
            <a:ext cx="848566" cy="9168386"/>
            <a:chOff x="6503830" y="58741"/>
            <a:chExt cx="540808" cy="5843189"/>
          </a:xfrm>
        </p:grpSpPr>
        <p:pic>
          <p:nvPicPr>
            <p:cNvPr id="2637" name="Google Shape;2637;g2c0e9046f84_0_765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0" y="58741"/>
              <a:ext cx="540808" cy="407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8" name="Google Shape;2638;g2c0e9046f84_0_765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0" y="4183552"/>
              <a:ext cx="540808" cy="17183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9" name="Google Shape;2639;g2c0e9046f84_0_765"/>
          <p:cNvSpPr/>
          <p:nvPr/>
        </p:nvSpPr>
        <p:spPr>
          <a:xfrm rot="10271312">
            <a:off x="7725726" y="-1660504"/>
            <a:ext cx="10845805" cy="9349744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0" name="Google Shape;2640;g2c0e9046f84_0_765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1" name="Google Shape;2641;g2c0e9046f84_0_765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2" name="Google Shape;2642;g2c0e9046f84_0_76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3" name="Google Shape;2643;g2c0e9046f84_0_765"/>
          <p:cNvSpPr/>
          <p:nvPr>
            <p:ph idx="2" type="pic"/>
          </p:nvPr>
        </p:nvSpPr>
        <p:spPr>
          <a:xfrm rot="-659957">
            <a:off x="8208149" y="-5988621"/>
            <a:ext cx="9581924" cy="925156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644" name="Google Shape;2644;g2c0e9046f84_0_765"/>
          <p:cNvSpPr/>
          <p:nvPr>
            <p:ph idx="3" type="body"/>
          </p:nvPr>
        </p:nvSpPr>
        <p:spPr>
          <a:xfrm rot="-660001">
            <a:off x="7844358" y="-6146274"/>
            <a:ext cx="9582865" cy="925373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2645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6" name="Google Shape;2646;g2c0e9046f84_0_775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5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7" name="Google Shape;2647;g2c0e9046f84_0_775"/>
          <p:cNvSpPr/>
          <p:nvPr>
            <p:ph idx="2" type="pic"/>
          </p:nvPr>
        </p:nvSpPr>
        <p:spPr>
          <a:xfrm>
            <a:off x="7371958" y="-1667646"/>
            <a:ext cx="10323600" cy="1032360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648" name="Google Shape;2648;g2c0e9046f84_0_775"/>
          <p:cNvSpPr txBox="1"/>
          <p:nvPr>
            <p:ph idx="1" type="body"/>
          </p:nvPr>
        </p:nvSpPr>
        <p:spPr>
          <a:xfrm>
            <a:off x="557872" y="2175872"/>
            <a:ext cx="60942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9" name="Google Shape;2649;g2c0e9046f84_0_775"/>
          <p:cNvSpPr txBox="1"/>
          <p:nvPr>
            <p:ph type="title"/>
          </p:nvPr>
        </p:nvSpPr>
        <p:spPr>
          <a:xfrm>
            <a:off x="557872" y="696381"/>
            <a:ext cx="6094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0" name="Google Shape;2650;g2c0e9046f84_0_77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51" name="Google Shape;2651;g2c0e9046f84_0_775"/>
          <p:cNvSpPr/>
          <p:nvPr>
            <p:ph idx="3" type="body"/>
          </p:nvPr>
        </p:nvSpPr>
        <p:spPr>
          <a:xfrm>
            <a:off x="7385431" y="-2052262"/>
            <a:ext cx="10264500" cy="10264500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3" name="Google Shape;2653;g2c0e9046f84_0_782"/>
          <p:cNvPicPr preferRelativeResize="0"/>
          <p:nvPr/>
        </p:nvPicPr>
        <p:blipFill rotWithShape="1">
          <a:blip r:embed="rId2">
            <a:alphaModFix/>
          </a:blip>
          <a:srcRect b="14335" l="74053" r="305" t="38783"/>
          <a:stretch/>
        </p:blipFill>
        <p:spPr>
          <a:xfrm>
            <a:off x="9067568" y="0"/>
            <a:ext cx="3124433" cy="3214255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g2c0e9046f84_0_782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55" name="Google Shape;2655;g2c0e9046f84_0_782"/>
          <p:cNvSpPr txBox="1"/>
          <p:nvPr>
            <p:ph idx="1" type="body"/>
          </p:nvPr>
        </p:nvSpPr>
        <p:spPr>
          <a:xfrm>
            <a:off x="7421236" y="741472"/>
            <a:ext cx="4419600" cy="5186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6" name="Google Shape;2656;g2c0e9046f84_0_782"/>
          <p:cNvSpPr txBox="1"/>
          <p:nvPr>
            <p:ph idx="3" type="body"/>
          </p:nvPr>
        </p:nvSpPr>
        <p:spPr>
          <a:xfrm>
            <a:off x="557872" y="2175872"/>
            <a:ext cx="59133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7" name="Google Shape;2657;g2c0e9046f84_0_782"/>
          <p:cNvSpPr txBox="1"/>
          <p:nvPr>
            <p:ph type="title"/>
          </p:nvPr>
        </p:nvSpPr>
        <p:spPr>
          <a:xfrm>
            <a:off x="557872" y="696381"/>
            <a:ext cx="5913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8" name="Google Shape;2658;g2c0e9046f84_0_78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2659" name="Shape 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0" name="Google Shape;2660;g2c0e9046f84_0_789"/>
          <p:cNvSpPr/>
          <p:nvPr>
            <p:ph idx="2" type="pic"/>
          </p:nvPr>
        </p:nvSpPr>
        <p:spPr>
          <a:xfrm>
            <a:off x="4177862" y="0"/>
            <a:ext cx="8014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61" name="Google Shape;2661;g2c0e9046f84_0_789"/>
          <p:cNvSpPr txBox="1"/>
          <p:nvPr>
            <p:ph idx="1" type="body"/>
          </p:nvPr>
        </p:nvSpPr>
        <p:spPr>
          <a:xfrm>
            <a:off x="9556750" y="1587500"/>
            <a:ext cx="2635200" cy="26352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2" name="Google Shape;2662;g2c0e9046f84_0_789"/>
          <p:cNvSpPr txBox="1"/>
          <p:nvPr>
            <p:ph idx="3" type="body"/>
          </p:nvPr>
        </p:nvSpPr>
        <p:spPr>
          <a:xfrm>
            <a:off x="6921500" y="4222750"/>
            <a:ext cx="2635200" cy="26352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3" name="Google Shape;2663;g2c0e9046f84_0_789"/>
          <p:cNvSpPr txBox="1"/>
          <p:nvPr>
            <p:ph idx="4" type="body"/>
          </p:nvPr>
        </p:nvSpPr>
        <p:spPr>
          <a:xfrm>
            <a:off x="9706652" y="1417066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4" name="Google Shape;2664;g2c0e9046f84_0_789"/>
          <p:cNvSpPr txBox="1"/>
          <p:nvPr>
            <p:ph idx="5" type="body"/>
          </p:nvPr>
        </p:nvSpPr>
        <p:spPr>
          <a:xfrm>
            <a:off x="6734747" y="4380328"/>
            <a:ext cx="2635200" cy="2635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5" name="Google Shape;2665;g2c0e9046f84_0_789"/>
          <p:cNvSpPr txBox="1"/>
          <p:nvPr>
            <p:ph idx="6" type="body"/>
          </p:nvPr>
        </p:nvSpPr>
        <p:spPr>
          <a:xfrm>
            <a:off x="557872" y="2175872"/>
            <a:ext cx="2989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66" name="Google Shape;2666;g2c0e9046f84_0_789"/>
          <p:cNvSpPr txBox="1"/>
          <p:nvPr>
            <p:ph type="title"/>
          </p:nvPr>
        </p:nvSpPr>
        <p:spPr>
          <a:xfrm>
            <a:off x="557872" y="696381"/>
            <a:ext cx="2989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7" name="Google Shape;2667;g2c0e9046f84_0_78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8" name="Google Shape;2668;g2c0e9046f84_0_78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669" name="Google Shape;2669;g2c0e9046f84_0_78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2670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2c0e9046f84_0_800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2" name="Google Shape;2672;g2c0e9046f84_0_800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3" name="Google Shape;2673;g2c0e9046f84_0_800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4" name="Google Shape;2674;g2c0e9046f84_0_800"/>
          <p:cNvSpPr txBox="1"/>
          <p:nvPr>
            <p:ph idx="1" type="body"/>
          </p:nvPr>
        </p:nvSpPr>
        <p:spPr>
          <a:xfrm>
            <a:off x="90236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75" name="Google Shape;2675;g2c0e9046f84_0_800"/>
          <p:cNvSpPr txBox="1"/>
          <p:nvPr>
            <p:ph type="title"/>
          </p:nvPr>
        </p:nvSpPr>
        <p:spPr>
          <a:xfrm>
            <a:off x="700089" y="696381"/>
            <a:ext cx="10791900" cy="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6" name="Google Shape;2676;g2c0e9046f84_0_80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77" name="Google Shape;2677;g2c0e9046f84_0_800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8" name="Google Shape;2678;g2c0e9046f84_0_800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79" name="Google Shape;2679;g2c0e9046f84_0_800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2680" name="Google Shape;2680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1" name="Google Shape;2681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2" name="Google Shape;2682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83" name="Google Shape;2683;g2c0e9046f84_0_800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2684" name="Google Shape;2684;g2c0e9046f84_0_800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5" name="Google Shape;2685;g2c0e9046f84_0_800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6" name="Google Shape;2686;g2c0e9046f84_0_800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87" name="Google Shape;2687;g2c0e9046f84_0_800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2688" name="Google Shape;2688;g2c0e9046f84_0_800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9" name="Google Shape;2689;g2c0e9046f84_0_800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0" name="Google Shape;2690;g2c0e9046f84_0_800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91" name="Google Shape;2691;g2c0e9046f84_0_800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2692" name="Google Shape;2692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3" name="Google Shape;2693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4" name="Google Shape;2694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95" name="Google Shape;2695;g2c0e9046f84_0_800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2696" name="Google Shape;2696;g2c0e9046f84_0_800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7" name="Google Shape;2697;g2c0e9046f84_0_800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8" name="Google Shape;2698;g2c0e9046f84_0_800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99" name="Google Shape;2699;g2c0e9046f84_0_800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0" name="Google Shape;2700;g2c0e9046f84_0_800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01" name="Google Shape;2701;g2c0e9046f84_0_800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2702" name="Google Shape;2702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3" name="Google Shape;2703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4" name="Google Shape;2704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05" name="Google Shape;2705;g2c0e9046f84_0_800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2706" name="Google Shape;2706;g2c0e9046f84_0_800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7" name="Google Shape;2707;g2c0e9046f84_0_800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8" name="Google Shape;2708;g2c0e9046f84_0_800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09" name="Google Shape;2709;g2c0e9046f84_0_800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710" name="Google Shape;2710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11" name="Google Shape;2711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12" name="Google Shape;2712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13" name="Google Shape;2713;g2c0e9046f84_0_800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4" name="Google Shape;2714;g2c0e9046f84_0_800"/>
          <p:cNvSpPr txBox="1"/>
          <p:nvPr>
            <p:ph idx="2" type="body"/>
          </p:nvPr>
        </p:nvSpPr>
        <p:spPr>
          <a:xfrm>
            <a:off x="4722635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5" name="Google Shape;2715;g2c0e9046f84_0_800"/>
          <p:cNvSpPr txBox="1"/>
          <p:nvPr>
            <p:ph idx="3" type="body"/>
          </p:nvPr>
        </p:nvSpPr>
        <p:spPr>
          <a:xfrm>
            <a:off x="8652779" y="4999362"/>
            <a:ext cx="27123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6" name="Google Shape;2716;g2c0e9046f84_0_800"/>
          <p:cNvSpPr/>
          <p:nvPr/>
        </p:nvSpPr>
        <p:spPr>
          <a:xfrm rot="-9548873">
            <a:off x="8721583" y="1913915"/>
            <a:ext cx="2609303" cy="30987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7" name="Google Shape;2717;g2c0e9046f84_0_800"/>
          <p:cNvSpPr/>
          <p:nvPr/>
        </p:nvSpPr>
        <p:spPr>
          <a:xfrm flipH="1" rot="7008387">
            <a:off x="4684545" y="2193866"/>
            <a:ext cx="2961564" cy="2870601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8" name="Google Shape;2718;g2c0e9046f84_0_800"/>
          <p:cNvSpPr/>
          <p:nvPr/>
        </p:nvSpPr>
        <p:spPr>
          <a:xfrm flipH="1" rot="-9576647">
            <a:off x="354192" y="2119609"/>
            <a:ext cx="3171395" cy="2733894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9" name="Google Shape;2719;g2c0e9046f84_0_800"/>
          <p:cNvSpPr/>
          <p:nvPr/>
        </p:nvSpPr>
        <p:spPr>
          <a:xfrm rot="-1323770">
            <a:off x="684489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0" name="Google Shape;2720;g2c0e9046f84_0_800"/>
          <p:cNvSpPr/>
          <p:nvPr/>
        </p:nvSpPr>
        <p:spPr>
          <a:xfrm rot="-1023431">
            <a:off x="3523636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21" name="Google Shape;2721;g2c0e9046f84_0_800"/>
          <p:cNvGrpSpPr/>
          <p:nvPr/>
        </p:nvGrpSpPr>
        <p:grpSpPr>
          <a:xfrm rot="-1023495">
            <a:off x="509111" y="1800921"/>
            <a:ext cx="597724" cy="586974"/>
            <a:chOff x="5402273" y="642939"/>
            <a:chExt cx="441326" cy="433388"/>
          </a:xfrm>
        </p:grpSpPr>
        <p:sp>
          <p:nvSpPr>
            <p:cNvPr id="2722" name="Google Shape;2722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3" name="Google Shape;2723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4" name="Google Shape;2724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25" name="Google Shape;2725;g2c0e9046f84_0_800"/>
          <p:cNvGrpSpPr/>
          <p:nvPr/>
        </p:nvGrpSpPr>
        <p:grpSpPr>
          <a:xfrm rot="2162240">
            <a:off x="3585094" y="2175335"/>
            <a:ext cx="393466" cy="737480"/>
            <a:chOff x="7599377" y="636589"/>
            <a:chExt cx="290513" cy="544513"/>
          </a:xfrm>
        </p:grpSpPr>
        <p:sp>
          <p:nvSpPr>
            <p:cNvPr id="2726" name="Google Shape;2726;g2c0e9046f84_0_800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7" name="Google Shape;2727;g2c0e9046f84_0_800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8" name="Google Shape;2728;g2c0e9046f84_0_800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29" name="Google Shape;2729;g2c0e9046f84_0_800"/>
          <p:cNvGrpSpPr/>
          <p:nvPr/>
        </p:nvGrpSpPr>
        <p:grpSpPr>
          <a:xfrm rot="492906">
            <a:off x="295494" y="3435739"/>
            <a:ext cx="520616" cy="311747"/>
            <a:chOff x="5184785" y="2084391"/>
            <a:chExt cx="530226" cy="317501"/>
          </a:xfrm>
        </p:grpSpPr>
        <p:sp>
          <p:nvSpPr>
            <p:cNvPr id="2730" name="Google Shape;2730;g2c0e9046f84_0_800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1" name="Google Shape;2731;g2c0e9046f84_0_800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2" name="Google Shape;2732;g2c0e9046f84_0_800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33" name="Google Shape;2733;g2c0e9046f84_0_800"/>
          <p:cNvGrpSpPr/>
          <p:nvPr/>
        </p:nvGrpSpPr>
        <p:grpSpPr>
          <a:xfrm rot="6194707">
            <a:off x="7213035" y="2320335"/>
            <a:ext cx="597699" cy="586949"/>
            <a:chOff x="5402273" y="642939"/>
            <a:chExt cx="441326" cy="433388"/>
          </a:xfrm>
        </p:grpSpPr>
        <p:sp>
          <p:nvSpPr>
            <p:cNvPr id="2734" name="Google Shape;2734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5" name="Google Shape;2735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6" name="Google Shape;2736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37" name="Google Shape;2737;g2c0e9046f84_0_800"/>
          <p:cNvGrpSpPr/>
          <p:nvPr/>
        </p:nvGrpSpPr>
        <p:grpSpPr>
          <a:xfrm rot="-5555647">
            <a:off x="4878049" y="2283114"/>
            <a:ext cx="393468" cy="737482"/>
            <a:chOff x="7599377" y="636589"/>
            <a:chExt cx="290513" cy="544513"/>
          </a:xfrm>
        </p:grpSpPr>
        <p:sp>
          <p:nvSpPr>
            <p:cNvPr id="2738" name="Google Shape;2738;g2c0e9046f84_0_800"/>
            <p:cNvSpPr/>
            <p:nvPr/>
          </p:nvSpPr>
          <p:spPr>
            <a:xfrm>
              <a:off x="7604140" y="830264"/>
              <a:ext cx="138113" cy="347664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39" name="Google Shape;2739;g2c0e9046f84_0_800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40" name="Google Shape;2740;g2c0e9046f84_0_800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41" name="Google Shape;2741;g2c0e9046f84_0_800"/>
          <p:cNvSpPr/>
          <p:nvPr/>
        </p:nvSpPr>
        <p:spPr>
          <a:xfrm rot="-1323770">
            <a:off x="4538031" y="4184407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2" name="Google Shape;2742;g2c0e9046f84_0_800"/>
          <p:cNvSpPr/>
          <p:nvPr/>
        </p:nvSpPr>
        <p:spPr>
          <a:xfrm rot="-1023431">
            <a:off x="7377178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43" name="Google Shape;2743;g2c0e9046f84_0_800"/>
          <p:cNvGrpSpPr/>
          <p:nvPr/>
        </p:nvGrpSpPr>
        <p:grpSpPr>
          <a:xfrm rot="5006975">
            <a:off x="10646627" y="1797656"/>
            <a:ext cx="597706" cy="586955"/>
            <a:chOff x="5402273" y="642939"/>
            <a:chExt cx="441326" cy="433388"/>
          </a:xfrm>
        </p:grpSpPr>
        <p:sp>
          <p:nvSpPr>
            <p:cNvPr id="2744" name="Google Shape;2744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45" name="Google Shape;2745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46" name="Google Shape;2746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47" name="Google Shape;2747;g2c0e9046f84_0_800"/>
          <p:cNvGrpSpPr/>
          <p:nvPr/>
        </p:nvGrpSpPr>
        <p:grpSpPr>
          <a:xfrm rot="-1480835">
            <a:off x="8693530" y="4120122"/>
            <a:ext cx="520627" cy="311754"/>
            <a:chOff x="5184785" y="2084391"/>
            <a:chExt cx="530226" cy="317501"/>
          </a:xfrm>
        </p:grpSpPr>
        <p:sp>
          <p:nvSpPr>
            <p:cNvPr id="2748" name="Google Shape;2748;g2c0e9046f84_0_800"/>
            <p:cNvSpPr/>
            <p:nvPr/>
          </p:nvSpPr>
          <p:spPr>
            <a:xfrm>
              <a:off x="5407035" y="2089154"/>
              <a:ext cx="303212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49" name="Google Shape;2749;g2c0e9046f84_0_800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0" name="Google Shape;2750;g2c0e9046f84_0_800"/>
            <p:cNvSpPr/>
            <p:nvPr/>
          </p:nvSpPr>
          <p:spPr>
            <a:xfrm>
              <a:off x="5184785" y="2084391"/>
              <a:ext cx="487362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751" name="Google Shape;2751;g2c0e9046f84_0_800"/>
          <p:cNvGrpSpPr/>
          <p:nvPr/>
        </p:nvGrpSpPr>
        <p:grpSpPr>
          <a:xfrm rot="-1023495">
            <a:off x="8575424" y="1800922"/>
            <a:ext cx="597724" cy="586974"/>
            <a:chOff x="5402273" y="642939"/>
            <a:chExt cx="441326" cy="433388"/>
          </a:xfrm>
        </p:grpSpPr>
        <p:sp>
          <p:nvSpPr>
            <p:cNvPr id="2752" name="Google Shape;2752;g2c0e9046f84_0_800"/>
            <p:cNvSpPr/>
            <p:nvPr/>
          </p:nvSpPr>
          <p:spPr>
            <a:xfrm>
              <a:off x="5546736" y="836614"/>
              <a:ext cx="293688" cy="234949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3" name="Google Shape;2753;g2c0e9046f84_0_800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4" name="Google Shape;2754;g2c0e9046f84_0_800"/>
            <p:cNvSpPr/>
            <p:nvPr/>
          </p:nvSpPr>
          <p:spPr>
            <a:xfrm>
              <a:off x="5402273" y="642939"/>
              <a:ext cx="433389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55" name="Google Shape;2755;g2c0e9046f84_0_800"/>
          <p:cNvSpPr/>
          <p:nvPr/>
        </p:nvSpPr>
        <p:spPr>
          <a:xfrm rot="-1023431">
            <a:off x="10969465" y="3844830"/>
            <a:ext cx="453662" cy="477311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6" name="Google Shape;2756;g2c0e9046f84_0_800"/>
          <p:cNvSpPr/>
          <p:nvPr>
            <p:ph idx="4" type="pic"/>
          </p:nvPr>
        </p:nvSpPr>
        <p:spPr>
          <a:xfrm>
            <a:off x="90236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57" name="Google Shape;2757;g2c0e9046f84_0_800"/>
          <p:cNvSpPr/>
          <p:nvPr>
            <p:ph idx="5" type="pic"/>
          </p:nvPr>
        </p:nvSpPr>
        <p:spPr>
          <a:xfrm>
            <a:off x="472263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58" name="Google Shape;2758;g2c0e9046f84_0_800"/>
          <p:cNvSpPr/>
          <p:nvPr>
            <p:ph idx="6" type="pic"/>
          </p:nvPr>
        </p:nvSpPr>
        <p:spPr>
          <a:xfrm>
            <a:off x="8542905" y="1861456"/>
            <a:ext cx="2712300" cy="27123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05"/>
          <p:cNvGrpSpPr/>
          <p:nvPr/>
        </p:nvGrpSpPr>
        <p:grpSpPr>
          <a:xfrm>
            <a:off x="7838110" y="2968978"/>
            <a:ext cx="4765800" cy="4765800"/>
            <a:chOff x="7838110" y="2968978"/>
            <a:chExt cx="4765800" cy="4765800"/>
          </a:xfrm>
        </p:grpSpPr>
        <p:sp>
          <p:nvSpPr>
            <p:cNvPr id="253" name="Google Shape;253;p105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4" name="Google Shape;254;p105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75" l="-79334" r="-79344" t="-22775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5" name="Google Shape;255;p105"/>
          <p:cNvSpPr txBox="1"/>
          <p:nvPr>
            <p:ph idx="1" type="body"/>
          </p:nvPr>
        </p:nvSpPr>
        <p:spPr>
          <a:xfrm>
            <a:off x="557872" y="2175872"/>
            <a:ext cx="68529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105"/>
          <p:cNvSpPr txBox="1"/>
          <p:nvPr>
            <p:ph type="title"/>
          </p:nvPr>
        </p:nvSpPr>
        <p:spPr>
          <a:xfrm>
            <a:off x="557872" y="696381"/>
            <a:ext cx="685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05"/>
          <p:cNvSpPr/>
          <p:nvPr>
            <p:ph idx="2" type="pic"/>
          </p:nvPr>
        </p:nvSpPr>
        <p:spPr>
          <a:xfrm>
            <a:off x="7696200" y="696381"/>
            <a:ext cx="4097700" cy="6161700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</p:sp>
      <p:sp>
        <p:nvSpPr>
          <p:cNvPr id="258" name="Google Shape;258;p10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2759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0" name="Google Shape;2760;g2c0e9046f84_0_889"/>
          <p:cNvGrpSpPr/>
          <p:nvPr/>
        </p:nvGrpSpPr>
        <p:grpSpPr>
          <a:xfrm>
            <a:off x="7838110" y="2968978"/>
            <a:ext cx="4765800" cy="4765800"/>
            <a:chOff x="7838110" y="2968978"/>
            <a:chExt cx="4765800" cy="4765800"/>
          </a:xfrm>
        </p:grpSpPr>
        <p:sp>
          <p:nvSpPr>
            <p:cNvPr id="2761" name="Google Shape;2761;g2c0e9046f84_0_889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62" name="Google Shape;2762;g2c0e9046f84_0_889"/>
            <p:cNvSpPr/>
            <p:nvPr/>
          </p:nvSpPr>
          <p:spPr>
            <a:xfrm>
              <a:off x="7838110" y="2968978"/>
              <a:ext cx="4765800" cy="4765800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78" l="-79347" r="-79357" t="-22778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63" name="Google Shape;2763;g2c0e9046f84_0_889"/>
          <p:cNvSpPr txBox="1"/>
          <p:nvPr>
            <p:ph idx="1" type="body"/>
          </p:nvPr>
        </p:nvSpPr>
        <p:spPr>
          <a:xfrm>
            <a:off x="557872" y="2175872"/>
            <a:ext cx="68529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4" name="Google Shape;2764;g2c0e9046f84_0_889"/>
          <p:cNvSpPr txBox="1"/>
          <p:nvPr>
            <p:ph type="title"/>
          </p:nvPr>
        </p:nvSpPr>
        <p:spPr>
          <a:xfrm>
            <a:off x="557872" y="696381"/>
            <a:ext cx="6852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5" name="Google Shape;2765;g2c0e9046f84_0_889"/>
          <p:cNvSpPr/>
          <p:nvPr>
            <p:ph idx="2" type="pic"/>
          </p:nvPr>
        </p:nvSpPr>
        <p:spPr>
          <a:xfrm>
            <a:off x="7696200" y="696381"/>
            <a:ext cx="4097700" cy="6161700"/>
          </a:xfrm>
          <a:prstGeom prst="rect">
            <a:avLst/>
          </a:prstGeom>
          <a:solidFill>
            <a:srgbClr val="D8D8D8">
              <a:alpha val="49800"/>
            </a:srgbClr>
          </a:solidFill>
          <a:ln>
            <a:noFill/>
          </a:ln>
        </p:spPr>
      </p:sp>
      <p:sp>
        <p:nvSpPr>
          <p:cNvPr id="2766" name="Google Shape;2766;g2c0e9046f84_0_88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2767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g2c0e9046f84_0_897"/>
          <p:cNvSpPr/>
          <p:nvPr/>
        </p:nvSpPr>
        <p:spPr>
          <a:xfrm>
            <a:off x="7305192" y="-1052259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20" l="-236185" r="-236191" t="-11102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9" name="Google Shape;2769;g2c0e9046f84_0_897"/>
          <p:cNvSpPr/>
          <p:nvPr>
            <p:ph idx="1" type="body"/>
          </p:nvPr>
        </p:nvSpPr>
        <p:spPr>
          <a:xfrm>
            <a:off x="8401311" y="-670111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0" name="Google Shape;2770;g2c0e9046f84_0_897"/>
          <p:cNvSpPr/>
          <p:nvPr>
            <p:ph idx="2" type="body"/>
          </p:nvPr>
        </p:nvSpPr>
        <p:spPr>
          <a:xfrm>
            <a:off x="8513559" y="-701508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1" name="Google Shape;2771;g2c0e9046f84_0_897"/>
          <p:cNvSpPr txBox="1"/>
          <p:nvPr>
            <p:ph type="title"/>
          </p:nvPr>
        </p:nvSpPr>
        <p:spPr>
          <a:xfrm>
            <a:off x="557872" y="696381"/>
            <a:ext cx="68529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72" name="Google Shape;2772;g2c0e9046f84_0_897"/>
          <p:cNvPicPr preferRelativeResize="0"/>
          <p:nvPr/>
        </p:nvPicPr>
        <p:blipFill rotWithShape="1">
          <a:blip r:embed="rId3">
            <a:alphaModFix/>
          </a:blip>
          <a:srcRect b="0" l="0" r="0" t="54254"/>
          <a:stretch/>
        </p:blipFill>
        <p:spPr>
          <a:xfrm>
            <a:off x="0" y="3720662"/>
            <a:ext cx="12185238" cy="313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3" name="Google Shape;2773;g2c0e9046f84_0_897"/>
          <p:cNvSpPr/>
          <p:nvPr>
            <p:ph idx="3" type="pic"/>
          </p:nvPr>
        </p:nvSpPr>
        <p:spPr>
          <a:xfrm>
            <a:off x="1011830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74" name="Google Shape;2774;g2c0e9046f84_0_897"/>
          <p:cNvSpPr/>
          <p:nvPr>
            <p:ph idx="4" type="pic"/>
          </p:nvPr>
        </p:nvSpPr>
        <p:spPr>
          <a:xfrm>
            <a:off x="4536473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75" name="Google Shape;2775;g2c0e9046f84_0_897"/>
          <p:cNvSpPr/>
          <p:nvPr>
            <p:ph idx="5" type="pic"/>
          </p:nvPr>
        </p:nvSpPr>
        <p:spPr>
          <a:xfrm>
            <a:off x="8061117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776" name="Google Shape;2776;g2c0e9046f84_0_89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777" name="Google Shape;2777;g2c0e9046f84_0_89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78" name="Google Shape;2778;g2c0e9046f84_0_897"/>
          <p:cNvSpPr txBox="1"/>
          <p:nvPr>
            <p:ph idx="6" type="body"/>
          </p:nvPr>
        </p:nvSpPr>
        <p:spPr>
          <a:xfrm>
            <a:off x="1223676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9" name="Google Shape;2779;g2c0e9046f84_0_897"/>
          <p:cNvSpPr txBox="1"/>
          <p:nvPr>
            <p:ph idx="7" type="body"/>
          </p:nvPr>
        </p:nvSpPr>
        <p:spPr>
          <a:xfrm>
            <a:off x="1223676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0" name="Google Shape;2780;g2c0e9046f84_0_897"/>
          <p:cNvSpPr txBox="1"/>
          <p:nvPr>
            <p:ph idx="8" type="body"/>
          </p:nvPr>
        </p:nvSpPr>
        <p:spPr>
          <a:xfrm>
            <a:off x="4780377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1" name="Google Shape;2781;g2c0e9046f84_0_897"/>
          <p:cNvSpPr txBox="1"/>
          <p:nvPr>
            <p:ph idx="9" type="body"/>
          </p:nvPr>
        </p:nvSpPr>
        <p:spPr>
          <a:xfrm>
            <a:off x="4780377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2" name="Google Shape;2782;g2c0e9046f84_0_897"/>
          <p:cNvSpPr txBox="1"/>
          <p:nvPr>
            <p:ph idx="13" type="body"/>
          </p:nvPr>
        </p:nvSpPr>
        <p:spPr>
          <a:xfrm>
            <a:off x="8349690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3" name="Google Shape;2783;g2c0e9046f84_0_897"/>
          <p:cNvSpPr txBox="1"/>
          <p:nvPr>
            <p:ph idx="14" type="body"/>
          </p:nvPr>
        </p:nvSpPr>
        <p:spPr>
          <a:xfrm>
            <a:off x="8349690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4" name="Google Shape;2784;g2c0e9046f84_0_897"/>
          <p:cNvSpPr txBox="1"/>
          <p:nvPr>
            <p:ph idx="15" type="body"/>
          </p:nvPr>
        </p:nvSpPr>
        <p:spPr>
          <a:xfrm>
            <a:off x="557872" y="1668707"/>
            <a:ext cx="6852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5" name="Google Shape;2785;g2c0e9046f84_0_89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786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g2c0e9046f84_0_916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9" l="-64836" r="-64827" t="-146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8" name="Google Shape;2788;g2c0e9046f84_0_916"/>
          <p:cNvSpPr txBox="1"/>
          <p:nvPr>
            <p:ph idx="1" type="body"/>
          </p:nvPr>
        </p:nvSpPr>
        <p:spPr>
          <a:xfrm>
            <a:off x="557213" y="4858988"/>
            <a:ext cx="69198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9" name="Google Shape;2789;g2c0e9046f84_0_916"/>
          <p:cNvSpPr txBox="1"/>
          <p:nvPr>
            <p:ph idx="2" type="body"/>
          </p:nvPr>
        </p:nvSpPr>
        <p:spPr>
          <a:xfrm rot="10800000">
            <a:off x="7476889" y="4858963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0" name="Google Shape;2790;g2c0e9046f84_0_916"/>
          <p:cNvSpPr txBox="1"/>
          <p:nvPr>
            <p:ph idx="3" type="body"/>
          </p:nvPr>
        </p:nvSpPr>
        <p:spPr>
          <a:xfrm>
            <a:off x="557213" y="0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1" name="Google Shape;2791;g2c0e9046f84_0_916"/>
          <p:cNvSpPr txBox="1"/>
          <p:nvPr>
            <p:ph type="title"/>
          </p:nvPr>
        </p:nvSpPr>
        <p:spPr>
          <a:xfrm>
            <a:off x="557212" y="1559301"/>
            <a:ext cx="8572500" cy="3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2" name="Google Shape;2792;g2c0e9046f84_0_91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93" name="Google Shape;2793;g2c0e9046f84_0_916"/>
          <p:cNvSpPr/>
          <p:nvPr>
            <p:ph idx="4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4" name="Google Shape;2794;g2c0e9046f84_0_916"/>
          <p:cNvSpPr/>
          <p:nvPr>
            <p:ph idx="5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2795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g2c0e9046f84_0_925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7" name="Google Shape;2797;g2c0e9046f84_0_925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9" l="-64836" r="-64827" t="-146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8" name="Google Shape;2798;g2c0e9046f84_0_925"/>
          <p:cNvSpPr/>
          <p:nvPr>
            <p:ph idx="2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9" name="Google Shape;2799;g2c0e9046f84_0_925"/>
          <p:cNvSpPr/>
          <p:nvPr>
            <p:ph idx="3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0" name="Google Shape;2800;g2c0e9046f84_0_92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01" name="Google Shape;2801;g2c0e9046f84_0_925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2802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2c0e9046f84_0_932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8" l="-53088" r="-53096" t="-80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4" name="Google Shape;2804;g2c0e9046f84_0_932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5" name="Google Shape;2805;g2c0e9046f84_0_93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06" name="Google Shape;2806;g2c0e9046f84_0_932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8" l="-53088" r="-53096" t="-800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7" name="Google Shape;2807;g2c0e9046f84_0_932"/>
          <p:cNvSpPr/>
          <p:nvPr>
            <p:ph idx="2" type="body"/>
          </p:nvPr>
        </p:nvSpPr>
        <p:spPr>
          <a:xfrm>
            <a:off x="10075110" y="-1415956"/>
            <a:ext cx="5091000" cy="5168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8" name="Google Shape;2808;g2c0e9046f84_0_932"/>
          <p:cNvSpPr/>
          <p:nvPr>
            <p:ph idx="3" type="body"/>
          </p:nvPr>
        </p:nvSpPr>
        <p:spPr>
          <a:xfrm>
            <a:off x="10075110" y="-1120394"/>
            <a:ext cx="5091000" cy="51687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9" name="Google Shape;2809;g2c0e9046f84_0_932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2810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2c0e9046f84_0_940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2" name="Google Shape;2812;g2c0e9046f84_0_94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13" name="Google Shape;2813;g2c0e9046f84_0_940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2814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2c0e9046f84_0_944"/>
          <p:cNvSpPr/>
          <p:nvPr>
            <p:ph idx="2" type="pic"/>
          </p:nvPr>
        </p:nvSpPr>
        <p:spPr>
          <a:xfrm>
            <a:off x="0" y="0"/>
            <a:ext cx="12192000" cy="279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16" name="Google Shape;2816;g2c0e9046f84_0_944"/>
          <p:cNvSpPr txBox="1"/>
          <p:nvPr>
            <p:ph type="title"/>
          </p:nvPr>
        </p:nvSpPr>
        <p:spPr>
          <a:xfrm>
            <a:off x="557872" y="3260905"/>
            <a:ext cx="10530600" cy="2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7" name="Google Shape;2817;g2c0e9046f84_0_94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2818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g2c0e9046f84_0_948"/>
          <p:cNvSpPr txBox="1"/>
          <p:nvPr>
            <p:ph type="title"/>
          </p:nvPr>
        </p:nvSpPr>
        <p:spPr>
          <a:xfrm>
            <a:off x="557872" y="696381"/>
            <a:ext cx="9260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0" name="Google Shape;2820;g2c0e9046f84_0_94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21" name="Google Shape;2821;g2c0e9046f84_0_948"/>
          <p:cNvPicPr preferRelativeResize="0"/>
          <p:nvPr/>
        </p:nvPicPr>
        <p:blipFill rotWithShape="1">
          <a:blip r:embed="rId2">
            <a:alphaModFix/>
          </a:blip>
          <a:srcRect b="32400" l="85152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sp>
        <p:nvSpPr>
          <p:cNvPr id="2822" name="Google Shape;2822;g2c0e9046f84_0_948"/>
          <p:cNvSpPr txBox="1"/>
          <p:nvPr>
            <p:ph idx="1" type="body"/>
          </p:nvPr>
        </p:nvSpPr>
        <p:spPr>
          <a:xfrm>
            <a:off x="57110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3" name="Google Shape;2823;g2c0e9046f84_0_948"/>
          <p:cNvSpPr txBox="1"/>
          <p:nvPr>
            <p:ph idx="2" type="body"/>
          </p:nvPr>
        </p:nvSpPr>
        <p:spPr>
          <a:xfrm>
            <a:off x="340319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4" name="Google Shape;2824;g2c0e9046f84_0_948"/>
          <p:cNvSpPr txBox="1"/>
          <p:nvPr>
            <p:ph idx="3" type="body"/>
          </p:nvPr>
        </p:nvSpPr>
        <p:spPr>
          <a:xfrm>
            <a:off x="623528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5" name="Google Shape;2825;g2c0e9046f84_0_948"/>
          <p:cNvSpPr txBox="1"/>
          <p:nvPr>
            <p:ph idx="4" type="body"/>
          </p:nvPr>
        </p:nvSpPr>
        <p:spPr>
          <a:xfrm>
            <a:off x="9067375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826" name="Google Shape;2826;g2c0e9046f84_0_948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2827" name="Google Shape;2827;g2c0e9046f84_0_948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28" name="Google Shape;2828;g2c0e9046f84_0_948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29" name="Google Shape;2829;g2c0e9046f84_0_948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30" name="Google Shape;2830;g2c0e9046f84_0_948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2831" name="Google Shape;2831;g2c0e9046f84_0_948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32" name="Google Shape;2832;g2c0e9046f84_0_948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33" name="Google Shape;2833;g2c0e9046f84_0_948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2834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g2c0e9046f84_0_964"/>
          <p:cNvSpPr txBox="1"/>
          <p:nvPr>
            <p:ph idx="1" type="body"/>
          </p:nvPr>
        </p:nvSpPr>
        <p:spPr>
          <a:xfrm>
            <a:off x="1383931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6" name="Google Shape;2836;g2c0e9046f84_0_964"/>
          <p:cNvSpPr txBox="1"/>
          <p:nvPr>
            <p:ph idx="2" type="body"/>
          </p:nvPr>
        </p:nvSpPr>
        <p:spPr>
          <a:xfrm>
            <a:off x="4220805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7" name="Google Shape;2837;g2c0e9046f84_0_964"/>
          <p:cNvSpPr txBox="1"/>
          <p:nvPr>
            <p:ph idx="3" type="body"/>
          </p:nvPr>
        </p:nvSpPr>
        <p:spPr>
          <a:xfrm>
            <a:off x="7057679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8" name="Google Shape;2838;g2c0e9046f84_0_964"/>
          <p:cNvSpPr txBox="1"/>
          <p:nvPr>
            <p:ph idx="4" type="body"/>
          </p:nvPr>
        </p:nvSpPr>
        <p:spPr>
          <a:xfrm>
            <a:off x="9894554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9" name="Google Shape;2839;g2c0e9046f84_0_964"/>
          <p:cNvSpPr txBox="1"/>
          <p:nvPr>
            <p:ph idx="5" type="body"/>
          </p:nvPr>
        </p:nvSpPr>
        <p:spPr>
          <a:xfrm>
            <a:off x="57110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0" name="Google Shape;2840;g2c0e9046f84_0_964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41" name="Google Shape;2841;g2c0e9046f84_0_964"/>
          <p:cNvSpPr txBox="1"/>
          <p:nvPr>
            <p:ph idx="7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2" name="Google Shape;2842;g2c0e9046f84_0_964"/>
          <p:cNvSpPr txBox="1"/>
          <p:nvPr>
            <p:ph idx="8" type="body"/>
          </p:nvPr>
        </p:nvSpPr>
        <p:spPr>
          <a:xfrm>
            <a:off x="340319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3" name="Google Shape;2843;g2c0e9046f84_0_964"/>
          <p:cNvSpPr txBox="1"/>
          <p:nvPr>
            <p:ph idx="9" type="body"/>
          </p:nvPr>
        </p:nvSpPr>
        <p:spPr>
          <a:xfrm>
            <a:off x="623528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4" name="Google Shape;2844;g2c0e9046f84_0_964"/>
          <p:cNvSpPr txBox="1"/>
          <p:nvPr>
            <p:ph idx="13" type="body"/>
          </p:nvPr>
        </p:nvSpPr>
        <p:spPr>
          <a:xfrm>
            <a:off x="9067375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2845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2c0e9046f84_0_975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47" name="Google Shape;2847;g2c0e9046f84_0_975"/>
          <p:cNvSpPr txBox="1"/>
          <p:nvPr>
            <p:ph idx="1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8" name="Google Shape;2848;g2c0e9046f84_0_975"/>
          <p:cNvSpPr txBox="1"/>
          <p:nvPr>
            <p:ph idx="3" type="body"/>
          </p:nvPr>
        </p:nvSpPr>
        <p:spPr>
          <a:xfrm>
            <a:off x="557872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49" name="Google Shape;2849;g2c0e9046f84_0_975"/>
          <p:cNvSpPr txBox="1"/>
          <p:nvPr>
            <p:ph idx="4" type="body"/>
          </p:nvPr>
        </p:nvSpPr>
        <p:spPr>
          <a:xfrm>
            <a:off x="1327892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0" name="Google Shape;2850;g2c0e9046f84_0_975"/>
          <p:cNvSpPr txBox="1"/>
          <p:nvPr>
            <p:ph idx="5" type="body"/>
          </p:nvPr>
        </p:nvSpPr>
        <p:spPr>
          <a:xfrm>
            <a:off x="553461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1" name="Google Shape;2851;g2c0e9046f84_0_975"/>
          <p:cNvSpPr txBox="1"/>
          <p:nvPr>
            <p:ph idx="6" type="body"/>
          </p:nvPr>
        </p:nvSpPr>
        <p:spPr>
          <a:xfrm>
            <a:off x="6271203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2" name="Google Shape;2852;g2c0e9046f84_0_975"/>
          <p:cNvSpPr txBox="1"/>
          <p:nvPr>
            <p:ph idx="7" type="body"/>
          </p:nvPr>
        </p:nvSpPr>
        <p:spPr>
          <a:xfrm>
            <a:off x="7041223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3" name="Google Shape;2853;g2c0e9046f84_0_975"/>
          <p:cNvSpPr txBox="1"/>
          <p:nvPr>
            <p:ph idx="8" type="body"/>
          </p:nvPr>
        </p:nvSpPr>
        <p:spPr>
          <a:xfrm>
            <a:off x="6266792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4" name="Google Shape;2854;g2c0e9046f84_0_975"/>
          <p:cNvSpPr txBox="1"/>
          <p:nvPr>
            <p:ph idx="9" type="body"/>
          </p:nvPr>
        </p:nvSpPr>
        <p:spPr>
          <a:xfrm>
            <a:off x="557872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5" name="Google Shape;2855;g2c0e9046f84_0_975"/>
          <p:cNvSpPr txBox="1"/>
          <p:nvPr>
            <p:ph idx="13" type="body"/>
          </p:nvPr>
        </p:nvSpPr>
        <p:spPr>
          <a:xfrm>
            <a:off x="1327892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6" name="Google Shape;2856;g2c0e9046f84_0_975"/>
          <p:cNvSpPr txBox="1"/>
          <p:nvPr>
            <p:ph idx="14" type="body"/>
          </p:nvPr>
        </p:nvSpPr>
        <p:spPr>
          <a:xfrm>
            <a:off x="553461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7" name="Google Shape;2857;g2c0e9046f84_0_975"/>
          <p:cNvSpPr txBox="1"/>
          <p:nvPr>
            <p:ph idx="15" type="body"/>
          </p:nvPr>
        </p:nvSpPr>
        <p:spPr>
          <a:xfrm>
            <a:off x="6271203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8" name="Google Shape;2858;g2c0e9046f84_0_975"/>
          <p:cNvSpPr txBox="1"/>
          <p:nvPr>
            <p:ph idx="16" type="body"/>
          </p:nvPr>
        </p:nvSpPr>
        <p:spPr>
          <a:xfrm>
            <a:off x="7041223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9" name="Google Shape;2859;g2c0e9046f84_0_975"/>
          <p:cNvSpPr txBox="1"/>
          <p:nvPr>
            <p:ph idx="17" type="body"/>
          </p:nvPr>
        </p:nvSpPr>
        <p:spPr>
          <a:xfrm>
            <a:off x="6266792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0" name="Google Shape;2860;g2c0e9046f84_0_97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6"/>
          <p:cNvSpPr/>
          <p:nvPr/>
        </p:nvSpPr>
        <p:spPr>
          <a:xfrm>
            <a:off x="7305192" y="-1052259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06" l="-236166" r="-236177" t="-11100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106"/>
          <p:cNvSpPr/>
          <p:nvPr>
            <p:ph idx="1" type="body"/>
          </p:nvPr>
        </p:nvSpPr>
        <p:spPr>
          <a:xfrm>
            <a:off x="8401311" y="-670111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106"/>
          <p:cNvSpPr/>
          <p:nvPr>
            <p:ph idx="2" type="body"/>
          </p:nvPr>
        </p:nvSpPr>
        <p:spPr>
          <a:xfrm>
            <a:off x="8513559" y="-701508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106"/>
          <p:cNvSpPr txBox="1"/>
          <p:nvPr>
            <p:ph type="title"/>
          </p:nvPr>
        </p:nvSpPr>
        <p:spPr>
          <a:xfrm>
            <a:off x="557872" y="696381"/>
            <a:ext cx="68529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64" name="Google Shape;264;p106"/>
          <p:cNvPicPr preferRelativeResize="0"/>
          <p:nvPr/>
        </p:nvPicPr>
        <p:blipFill rotWithShape="1">
          <a:blip r:embed="rId3">
            <a:alphaModFix/>
          </a:blip>
          <a:srcRect b="0" l="0" r="0" t="54253"/>
          <a:stretch/>
        </p:blipFill>
        <p:spPr>
          <a:xfrm>
            <a:off x="0" y="3720662"/>
            <a:ext cx="12185238" cy="313644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6"/>
          <p:cNvSpPr/>
          <p:nvPr>
            <p:ph idx="3" type="pic"/>
          </p:nvPr>
        </p:nvSpPr>
        <p:spPr>
          <a:xfrm>
            <a:off x="1011830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6" name="Google Shape;266;p106"/>
          <p:cNvSpPr/>
          <p:nvPr>
            <p:ph idx="4" type="pic"/>
          </p:nvPr>
        </p:nvSpPr>
        <p:spPr>
          <a:xfrm>
            <a:off x="4536473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7" name="Google Shape;267;p106"/>
          <p:cNvSpPr/>
          <p:nvPr>
            <p:ph idx="5" type="pic"/>
          </p:nvPr>
        </p:nvSpPr>
        <p:spPr>
          <a:xfrm>
            <a:off x="8061117" y="1668707"/>
            <a:ext cx="3069000" cy="5187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8" name="Google Shape;268;p10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0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0" name="Google Shape;270;p106"/>
          <p:cNvSpPr txBox="1"/>
          <p:nvPr>
            <p:ph idx="6" type="body"/>
          </p:nvPr>
        </p:nvSpPr>
        <p:spPr>
          <a:xfrm>
            <a:off x="1223676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106"/>
          <p:cNvSpPr txBox="1"/>
          <p:nvPr>
            <p:ph idx="7" type="body"/>
          </p:nvPr>
        </p:nvSpPr>
        <p:spPr>
          <a:xfrm>
            <a:off x="1223676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106"/>
          <p:cNvSpPr txBox="1"/>
          <p:nvPr>
            <p:ph idx="8" type="body"/>
          </p:nvPr>
        </p:nvSpPr>
        <p:spPr>
          <a:xfrm>
            <a:off x="4780377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06"/>
          <p:cNvSpPr txBox="1"/>
          <p:nvPr>
            <p:ph idx="9" type="body"/>
          </p:nvPr>
        </p:nvSpPr>
        <p:spPr>
          <a:xfrm>
            <a:off x="4780377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106"/>
          <p:cNvSpPr txBox="1"/>
          <p:nvPr>
            <p:ph idx="13" type="body"/>
          </p:nvPr>
        </p:nvSpPr>
        <p:spPr>
          <a:xfrm>
            <a:off x="8349690" y="5261975"/>
            <a:ext cx="2074800" cy="21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106"/>
          <p:cNvSpPr txBox="1"/>
          <p:nvPr>
            <p:ph idx="14" type="body"/>
          </p:nvPr>
        </p:nvSpPr>
        <p:spPr>
          <a:xfrm>
            <a:off x="8349690" y="5549313"/>
            <a:ext cx="2074800" cy="2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6" name="Google Shape;276;p106"/>
          <p:cNvSpPr txBox="1"/>
          <p:nvPr>
            <p:ph idx="15" type="body"/>
          </p:nvPr>
        </p:nvSpPr>
        <p:spPr>
          <a:xfrm>
            <a:off x="557872" y="1668707"/>
            <a:ext cx="6852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10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286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g2c0e9046f84_0_991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63" name="Google Shape;2863;g2c0e9046f84_0_991"/>
          <p:cNvSpPr txBox="1"/>
          <p:nvPr>
            <p:ph idx="1" type="body"/>
          </p:nvPr>
        </p:nvSpPr>
        <p:spPr>
          <a:xfrm>
            <a:off x="665163" y="81597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4" name="Google Shape;2864;g2c0e9046f84_0_991"/>
          <p:cNvSpPr txBox="1"/>
          <p:nvPr>
            <p:ph idx="3" type="body"/>
          </p:nvPr>
        </p:nvSpPr>
        <p:spPr>
          <a:xfrm>
            <a:off x="665163" y="204532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5" name="Google Shape;2865;g2c0e9046f84_0_991"/>
          <p:cNvSpPr txBox="1"/>
          <p:nvPr>
            <p:ph idx="4" type="body"/>
          </p:nvPr>
        </p:nvSpPr>
        <p:spPr>
          <a:xfrm>
            <a:off x="665163" y="3272104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6" name="Google Shape;2866;g2c0e9046f84_0_991"/>
          <p:cNvSpPr txBox="1"/>
          <p:nvPr>
            <p:ph idx="5" type="body"/>
          </p:nvPr>
        </p:nvSpPr>
        <p:spPr>
          <a:xfrm>
            <a:off x="665163" y="4498237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7" name="Google Shape;2867;g2c0e9046f84_0_991"/>
          <p:cNvSpPr txBox="1"/>
          <p:nvPr>
            <p:ph idx="6" type="body"/>
          </p:nvPr>
        </p:nvSpPr>
        <p:spPr>
          <a:xfrm>
            <a:off x="6923204" y="2175872"/>
            <a:ext cx="4747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8" name="Google Shape;2868;g2c0e9046f84_0_991"/>
          <p:cNvSpPr txBox="1"/>
          <p:nvPr>
            <p:ph type="title"/>
          </p:nvPr>
        </p:nvSpPr>
        <p:spPr>
          <a:xfrm>
            <a:off x="6923204" y="696381"/>
            <a:ext cx="474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9" name="Google Shape;2869;g2c0e9046f84_0_99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70" name="Google Shape;2870;g2c0e9046f84_0_99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871" name="Google Shape;2871;g2c0e9046f84_0_99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2872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" name="Google Shape;2873;g2c0e9046f84_0_1002"/>
          <p:cNvPicPr preferRelativeResize="0"/>
          <p:nvPr/>
        </p:nvPicPr>
        <p:blipFill rotWithShape="1">
          <a:blip r:embed="rId2">
            <a:alphaModFix/>
          </a:blip>
          <a:srcRect b="0" l="38427" r="42746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4" name="Google Shape;2874;g2c0e9046f84_0_1002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5" name="Google Shape;2875;g2c0e9046f84_0_1002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6" name="Google Shape;2876;g2c0e9046f84_0_1002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7" name="Google Shape;2877;g2c0e9046f84_0_1002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78" name="Google Shape;2878;g2c0e9046f84_0_100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879" name="Google Shape;2879;g2c0e9046f84_0_1002"/>
          <p:cNvSpPr txBox="1"/>
          <p:nvPr>
            <p:ph idx="5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0" name="Google Shape;2880;g2c0e9046f84_0_1002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1" name="Google Shape;2881;g2c0e9046f84_0_100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2" name="Google Shape;2882;g2c0e9046f84_0_1002"/>
          <p:cNvSpPr txBox="1"/>
          <p:nvPr>
            <p:ph idx="6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3" name="Google Shape;2883;g2c0e9046f84_0_1002"/>
          <p:cNvSpPr txBox="1"/>
          <p:nvPr>
            <p:ph idx="7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4" name="Google Shape;2884;g2c0e9046f84_0_1002"/>
          <p:cNvSpPr txBox="1"/>
          <p:nvPr>
            <p:ph idx="8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5" name="Google Shape;2885;g2c0e9046f84_0_1002"/>
          <p:cNvSpPr txBox="1"/>
          <p:nvPr>
            <p:ph idx="9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6" name="Google Shape;2886;g2c0e9046f84_0_100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2887" name="Shape 2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" name="Google Shape;2888;g2c0e9046f84_0_1017"/>
          <p:cNvPicPr preferRelativeResize="0"/>
          <p:nvPr/>
        </p:nvPicPr>
        <p:blipFill rotWithShape="1">
          <a:blip r:embed="rId2">
            <a:alphaModFix/>
          </a:blip>
          <a:srcRect b="0" l="38427" r="42746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9" name="Google Shape;2889;g2c0e9046f84_0_1017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0" name="Google Shape;2890;g2c0e9046f84_0_1017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1" name="Google Shape;2891;g2c0e9046f84_0_1017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2" name="Google Shape;2892;g2c0e9046f84_0_1017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3" name="Google Shape;2893;g2c0e9046f84_0_101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894" name="Google Shape;2894;g2c0e9046f84_0_101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95" name="Google Shape;2895;g2c0e9046f84_0_1017"/>
          <p:cNvSpPr txBox="1"/>
          <p:nvPr>
            <p:ph idx="5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6" name="Google Shape;2896;g2c0e9046f84_0_1017"/>
          <p:cNvSpPr txBox="1"/>
          <p:nvPr>
            <p:ph idx="6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7" name="Google Shape;2897;g2c0e9046f84_0_1017"/>
          <p:cNvSpPr txBox="1"/>
          <p:nvPr>
            <p:ph idx="7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8" name="Google Shape;2898;g2c0e9046f84_0_1017"/>
          <p:cNvSpPr txBox="1"/>
          <p:nvPr>
            <p:ph idx="8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9" name="Google Shape;2899;g2c0e9046f84_0_1017"/>
          <p:cNvSpPr/>
          <p:nvPr>
            <p:ph idx="9" type="pic"/>
          </p:nvPr>
        </p:nvSpPr>
        <p:spPr>
          <a:xfrm>
            <a:off x="2211393" y="735116"/>
            <a:ext cx="2471100" cy="52407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2900" name="Google Shape;2900;g2c0e9046f84_0_101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290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2" name="Google Shape;2902;g2c0e9046f84_0_1031"/>
          <p:cNvPicPr preferRelativeResize="0"/>
          <p:nvPr/>
        </p:nvPicPr>
        <p:blipFill rotWithShape="1">
          <a:blip r:embed="rId2">
            <a:alphaModFix/>
          </a:blip>
          <a:srcRect b="0" l="38427" r="42746" t="0"/>
          <a:stretch/>
        </p:blipFill>
        <p:spPr>
          <a:xfrm>
            <a:off x="5641914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3" name="Google Shape;2903;g2c0e9046f84_0_1031"/>
          <p:cNvSpPr txBox="1"/>
          <p:nvPr>
            <p:ph idx="1" type="body"/>
          </p:nvPr>
        </p:nvSpPr>
        <p:spPr>
          <a:xfrm>
            <a:off x="6877531" y="769937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4" name="Google Shape;2904;g2c0e9046f84_0_103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05" name="Google Shape;2905;g2c0e9046f84_0_1031"/>
          <p:cNvSpPr txBox="1"/>
          <p:nvPr>
            <p:ph idx="2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6" name="Google Shape;2906;g2c0e9046f84_0_1031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7" name="Google Shape;2907;g2c0e9046f84_0_1031"/>
          <p:cNvSpPr txBox="1"/>
          <p:nvPr>
            <p:ph idx="1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08" name="Google Shape;2908;g2c0e9046f84_0_1031"/>
          <p:cNvSpPr txBox="1"/>
          <p:nvPr>
            <p:ph idx="3" type="body"/>
          </p:nvPr>
        </p:nvSpPr>
        <p:spPr>
          <a:xfrm>
            <a:off x="6877531" y="1859368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9" name="Google Shape;2909;g2c0e9046f84_0_1031"/>
          <p:cNvSpPr txBox="1"/>
          <p:nvPr>
            <p:ph idx="4" type="body"/>
          </p:nvPr>
        </p:nvSpPr>
        <p:spPr>
          <a:xfrm>
            <a:off x="6877531" y="2948799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0" name="Google Shape;2910;g2c0e9046f84_0_1031"/>
          <p:cNvSpPr txBox="1"/>
          <p:nvPr>
            <p:ph idx="5" type="body"/>
          </p:nvPr>
        </p:nvSpPr>
        <p:spPr>
          <a:xfrm>
            <a:off x="6877531" y="4038230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1" name="Google Shape;2911;g2c0e9046f84_0_1031"/>
          <p:cNvSpPr txBox="1"/>
          <p:nvPr>
            <p:ph idx="6" type="body"/>
          </p:nvPr>
        </p:nvSpPr>
        <p:spPr>
          <a:xfrm>
            <a:off x="6877531" y="5127661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2" name="Google Shape;2912;g2c0e9046f84_0_1031"/>
          <p:cNvSpPr/>
          <p:nvPr/>
        </p:nvSpPr>
        <p:spPr>
          <a:xfrm>
            <a:off x="-443991" y="3665577"/>
            <a:ext cx="1886400" cy="1886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7" l="-123767" r="-123767" t="-4776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3" name="Google Shape;2913;g2c0e9046f84_0_1031"/>
          <p:cNvSpPr/>
          <p:nvPr>
            <p:ph idx="7" type="body"/>
          </p:nvPr>
        </p:nvSpPr>
        <p:spPr>
          <a:xfrm>
            <a:off x="747605" y="4404331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4" name="Google Shape;2914;g2c0e9046f84_0_1031"/>
          <p:cNvSpPr/>
          <p:nvPr>
            <p:ph idx="8" type="body"/>
          </p:nvPr>
        </p:nvSpPr>
        <p:spPr>
          <a:xfrm>
            <a:off x="910447" y="4349237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5" name="Google Shape;2915;g2c0e9046f84_0_103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2916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2c0e9046f84_0_1046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8" name="Google Shape;2918;g2c0e9046f84_0_1046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9" name="Google Shape;2919;g2c0e9046f84_0_1046"/>
          <p:cNvSpPr txBox="1"/>
          <p:nvPr>
            <p:ph type="title"/>
          </p:nvPr>
        </p:nvSpPr>
        <p:spPr>
          <a:xfrm>
            <a:off x="557873" y="696381"/>
            <a:ext cx="48951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0" name="Google Shape;2920;g2c0e9046f84_0_1046"/>
          <p:cNvSpPr txBox="1"/>
          <p:nvPr>
            <p:ph idx="1" type="body"/>
          </p:nvPr>
        </p:nvSpPr>
        <p:spPr>
          <a:xfrm>
            <a:off x="6685020" y="6963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1" name="Google Shape;2921;g2c0e9046f84_0_1046"/>
          <p:cNvSpPr/>
          <p:nvPr>
            <p:ph idx="2" type="pic"/>
          </p:nvPr>
        </p:nvSpPr>
        <p:spPr>
          <a:xfrm>
            <a:off x="0" y="3429000"/>
            <a:ext cx="58785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922" name="Google Shape;2922;g2c0e9046f84_0_104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23" name="Google Shape;2923;g2c0e9046f84_0_104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24" name="Google Shape;2924;g2c0e9046f84_0_1046"/>
          <p:cNvSpPr txBox="1"/>
          <p:nvPr>
            <p:ph idx="3" type="body"/>
          </p:nvPr>
        </p:nvSpPr>
        <p:spPr>
          <a:xfrm>
            <a:off x="6685020" y="17130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5" name="Google Shape;2925;g2c0e9046f84_0_1046"/>
          <p:cNvSpPr txBox="1"/>
          <p:nvPr>
            <p:ph idx="4" type="body"/>
          </p:nvPr>
        </p:nvSpPr>
        <p:spPr>
          <a:xfrm>
            <a:off x="6685020" y="27297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6" name="Google Shape;2926;g2c0e9046f84_0_1046"/>
          <p:cNvSpPr txBox="1"/>
          <p:nvPr>
            <p:ph idx="5" type="body"/>
          </p:nvPr>
        </p:nvSpPr>
        <p:spPr>
          <a:xfrm>
            <a:off x="6685020" y="37464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7" name="Google Shape;2927;g2c0e9046f84_0_1046"/>
          <p:cNvSpPr txBox="1"/>
          <p:nvPr>
            <p:ph idx="6" type="body"/>
          </p:nvPr>
        </p:nvSpPr>
        <p:spPr>
          <a:xfrm>
            <a:off x="6685020" y="4763182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8" name="Google Shape;2928;g2c0e9046f84_0_104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2929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2c0e9046f84_0_1059"/>
          <p:cNvSpPr txBox="1"/>
          <p:nvPr>
            <p:ph idx="1" type="body"/>
          </p:nvPr>
        </p:nvSpPr>
        <p:spPr>
          <a:xfrm>
            <a:off x="7886872" y="2669584"/>
            <a:ext cx="37938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1" name="Google Shape;2931;g2c0e9046f84_0_1059"/>
          <p:cNvSpPr/>
          <p:nvPr>
            <p:ph idx="2" type="pic"/>
          </p:nvPr>
        </p:nvSpPr>
        <p:spPr>
          <a:xfrm>
            <a:off x="7840417" y="1400742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932" name="Google Shape;2932;g2c0e9046f84_0_1059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3" name="Google Shape;2933;g2c0e9046f84_0_1059"/>
          <p:cNvSpPr txBox="1"/>
          <p:nvPr>
            <p:ph type="title"/>
          </p:nvPr>
        </p:nvSpPr>
        <p:spPr>
          <a:xfrm>
            <a:off x="557872" y="1208313"/>
            <a:ext cx="58755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4" name="Google Shape;2934;g2c0e9046f84_0_105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5" name="Google Shape;2935;g2c0e9046f84_0_1059"/>
          <p:cNvSpPr txBox="1"/>
          <p:nvPr>
            <p:ph idx="3" type="body"/>
          </p:nvPr>
        </p:nvSpPr>
        <p:spPr>
          <a:xfrm>
            <a:off x="522287" y="696913"/>
            <a:ext cx="5899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6" name="Google Shape;2936;g2c0e9046f84_0_105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37" name="Google Shape;2937;g2c0e9046f84_0_1059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7" l="-123767" r="-123767" t="-4776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8" name="Google Shape;2938;g2c0e9046f84_0_1059"/>
          <p:cNvSpPr/>
          <p:nvPr>
            <p:ph idx="4" type="body"/>
          </p:nvPr>
        </p:nvSpPr>
        <p:spPr>
          <a:xfrm>
            <a:off x="882625" y="5081700"/>
            <a:ext cx="1400400" cy="1421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9" name="Google Shape;2939;g2c0e9046f84_0_1059"/>
          <p:cNvSpPr/>
          <p:nvPr>
            <p:ph idx="5" type="body"/>
          </p:nvPr>
        </p:nvSpPr>
        <p:spPr>
          <a:xfrm>
            <a:off x="1045467" y="5026606"/>
            <a:ext cx="1400400" cy="1421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0" name="Google Shape;2940;g2c0e9046f84_0_1059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1" name="Google Shape;2941;g2c0e9046f84_0_105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42" name="Google Shape;2942;g2c0e9046f84_0_1059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7" l="-123767" r="-123767" t="-4776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2943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2c0e9046f84_0_1073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5" name="Google Shape;2945;g2c0e9046f84_0_1073"/>
          <p:cNvSpPr txBox="1"/>
          <p:nvPr>
            <p:ph idx="1" type="body"/>
          </p:nvPr>
        </p:nvSpPr>
        <p:spPr>
          <a:xfrm>
            <a:off x="9066737" y="2241308"/>
            <a:ext cx="24678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6" name="Google Shape;2946;g2c0e9046f84_0_1073"/>
          <p:cNvSpPr txBox="1"/>
          <p:nvPr>
            <p:ph type="title"/>
          </p:nvPr>
        </p:nvSpPr>
        <p:spPr>
          <a:xfrm>
            <a:off x="9066738" y="1495427"/>
            <a:ext cx="24255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7" name="Google Shape;2947;g2c0e9046f84_0_1073"/>
          <p:cNvSpPr/>
          <p:nvPr>
            <p:ph idx="2" type="pic"/>
          </p:nvPr>
        </p:nvSpPr>
        <p:spPr>
          <a:xfrm>
            <a:off x="4411663" y="1090613"/>
            <a:ext cx="3483000" cy="4644900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2948" name="Google Shape;2948;g2c0e9046f84_0_1073"/>
          <p:cNvSpPr/>
          <p:nvPr>
            <p:ph idx="3" type="pic"/>
          </p:nvPr>
        </p:nvSpPr>
        <p:spPr>
          <a:xfrm>
            <a:off x="522287" y="1247307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949" name="Google Shape;2949;g2c0e9046f84_0_107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50" name="Google Shape;2950;g2c0e9046f84_0_1073"/>
          <p:cNvSpPr txBox="1"/>
          <p:nvPr>
            <p:ph idx="4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1" name="Google Shape;2951;g2c0e9046f84_0_107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52" name="Google Shape;2952;g2c0e9046f84_0_1073"/>
          <p:cNvSpPr txBox="1"/>
          <p:nvPr>
            <p:ph idx="5" type="body"/>
          </p:nvPr>
        </p:nvSpPr>
        <p:spPr>
          <a:xfrm>
            <a:off x="530579" y="2700068"/>
            <a:ext cx="25740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953" name="Google Shape;2953;g2c0e9046f84_0_1073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2954" name="Google Shape;2954;g2c0e9046f84_0_1073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55" name="Google Shape;2955;g2c0e9046f84_0_1073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56" name="Google Shape;2956;g2c0e9046f84_0_1073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7" name="Google Shape;2957;g2c0e9046f84_0_1073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grpSp>
        <p:nvGrpSpPr>
          <p:cNvPr id="2958" name="Google Shape;2958;g2c0e9046f84_0_1073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2959" name="Google Shape;2959;g2c0e9046f84_0_1073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60" name="Google Shape;2960;g2c0e9046f84_0_1073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296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2c0e9046f84_0_1091"/>
          <p:cNvSpPr txBox="1"/>
          <p:nvPr>
            <p:ph idx="1" type="body"/>
          </p:nvPr>
        </p:nvSpPr>
        <p:spPr>
          <a:xfrm>
            <a:off x="7088177" y="1875548"/>
            <a:ext cx="43461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3" name="Google Shape;2963;g2c0e9046f84_0_1091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4" name="Google Shape;2964;g2c0e9046f84_0_109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65" name="Google Shape;2965;g2c0e9046f84_0_1091"/>
          <p:cNvSpPr txBox="1"/>
          <p:nvPr>
            <p:ph idx="2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6" name="Google Shape;2966;g2c0e9046f84_0_109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sp>
        <p:nvSpPr>
          <p:cNvPr id="2967" name="Google Shape;2967;g2c0e9046f84_0_1091"/>
          <p:cNvSpPr txBox="1"/>
          <p:nvPr>
            <p:ph idx="3" type="body"/>
          </p:nvPr>
        </p:nvSpPr>
        <p:spPr>
          <a:xfrm>
            <a:off x="530578" y="2095500"/>
            <a:ext cx="4053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8" name="Google Shape;2968;g2c0e9046f84_0_1091"/>
          <p:cNvSpPr/>
          <p:nvPr/>
        </p:nvSpPr>
        <p:spPr>
          <a:xfrm>
            <a:off x="8731540" y="-1517398"/>
            <a:ext cx="1886400" cy="18864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7" l="-123767" r="-123767" t="-4776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9" name="Google Shape;2969;g2c0e9046f84_0_1091"/>
          <p:cNvSpPr/>
          <p:nvPr>
            <p:ph idx="4" type="body"/>
          </p:nvPr>
        </p:nvSpPr>
        <p:spPr>
          <a:xfrm>
            <a:off x="9923136" y="-778644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0" name="Google Shape;2970;g2c0e9046f84_0_1091"/>
          <p:cNvSpPr/>
          <p:nvPr>
            <p:ph idx="5" type="body"/>
          </p:nvPr>
        </p:nvSpPr>
        <p:spPr>
          <a:xfrm>
            <a:off x="10085978" y="-833738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971" name="Google Shape;2971;g2c0e9046f84_0_1091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2972" name="Google Shape;2972;g2c0e9046f84_0_1091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73" name="Google Shape;2973;g2c0e9046f84_0_1091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74" name="Google Shape;2974;g2c0e9046f84_0_1091"/>
          <p:cNvSpPr txBox="1"/>
          <p:nvPr>
            <p:ph idx="6" type="body"/>
          </p:nvPr>
        </p:nvSpPr>
        <p:spPr>
          <a:xfrm>
            <a:off x="7086600" y="2245010"/>
            <a:ext cx="43467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5" name="Google Shape;2975;g2c0e9046f84_0_109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  <p:grpSp>
        <p:nvGrpSpPr>
          <p:cNvPr id="2976" name="Google Shape;2976;g2c0e9046f84_0_1091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2977" name="Google Shape;2977;g2c0e9046f84_0_1091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978" name="Google Shape;2978;g2c0e9046f84_0_1091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2979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g2c0e9046f84_0_1109"/>
          <p:cNvSpPr txBox="1"/>
          <p:nvPr>
            <p:ph idx="1" type="body"/>
          </p:nvPr>
        </p:nvSpPr>
        <p:spPr>
          <a:xfrm>
            <a:off x="6305780" y="599090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1" name="Google Shape;2981;g2c0e9046f84_0_1109"/>
          <p:cNvSpPr txBox="1"/>
          <p:nvPr>
            <p:ph idx="2" type="body"/>
          </p:nvPr>
        </p:nvSpPr>
        <p:spPr>
          <a:xfrm rot="10800000">
            <a:off x="10354185" y="5480154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2" name="Google Shape;2982;g2c0e9046f84_0_1109"/>
          <p:cNvSpPr txBox="1"/>
          <p:nvPr>
            <p:ph idx="3" type="body"/>
          </p:nvPr>
        </p:nvSpPr>
        <p:spPr>
          <a:xfrm>
            <a:off x="6305550" y="5011738"/>
            <a:ext cx="52143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3" name="Google Shape;2983;g2c0e9046f84_0_1109"/>
          <p:cNvSpPr txBox="1"/>
          <p:nvPr>
            <p:ph idx="4" type="body"/>
          </p:nvPr>
        </p:nvSpPr>
        <p:spPr>
          <a:xfrm>
            <a:off x="6305550" y="2110789"/>
            <a:ext cx="5214300" cy="27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4" name="Google Shape;2984;g2c0e9046f84_0_1109"/>
          <p:cNvSpPr txBox="1"/>
          <p:nvPr/>
        </p:nvSpPr>
        <p:spPr>
          <a:xfrm>
            <a:off x="557870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985" name="Google Shape;2985;g2c0e9046f84_0_1109"/>
          <p:cNvSpPr txBox="1"/>
          <p:nvPr/>
        </p:nvSpPr>
        <p:spPr>
          <a:xfrm>
            <a:off x="3224788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986" name="Google Shape;2986;g2c0e9046f84_0_1109"/>
          <p:cNvSpPr txBox="1"/>
          <p:nvPr>
            <p:ph idx="5" type="body"/>
          </p:nvPr>
        </p:nvSpPr>
        <p:spPr>
          <a:xfrm>
            <a:off x="569656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7" name="Google Shape;2987;g2c0e9046f84_0_1109"/>
          <p:cNvSpPr txBox="1"/>
          <p:nvPr>
            <p:ph idx="6" type="body"/>
          </p:nvPr>
        </p:nvSpPr>
        <p:spPr>
          <a:xfrm>
            <a:off x="3243488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8" name="Google Shape;2988;g2c0e9046f84_0_1109"/>
          <p:cNvSpPr txBox="1"/>
          <p:nvPr/>
        </p:nvSpPr>
        <p:spPr>
          <a:xfrm>
            <a:off x="557870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989" name="Google Shape;2989;g2c0e9046f84_0_1109"/>
          <p:cNvSpPr txBox="1"/>
          <p:nvPr/>
        </p:nvSpPr>
        <p:spPr>
          <a:xfrm>
            <a:off x="3223523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990" name="Google Shape;2990;g2c0e9046f84_0_1109"/>
          <p:cNvSpPr txBox="1"/>
          <p:nvPr>
            <p:ph idx="7" type="body"/>
          </p:nvPr>
        </p:nvSpPr>
        <p:spPr>
          <a:xfrm>
            <a:off x="569656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1" name="Google Shape;2991;g2c0e9046f84_0_1109"/>
          <p:cNvSpPr txBox="1"/>
          <p:nvPr>
            <p:ph idx="8" type="body"/>
          </p:nvPr>
        </p:nvSpPr>
        <p:spPr>
          <a:xfrm>
            <a:off x="3243488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2" name="Google Shape;2992;g2c0e9046f84_0_1109"/>
          <p:cNvSpPr txBox="1"/>
          <p:nvPr>
            <p:ph idx="9" type="body"/>
          </p:nvPr>
        </p:nvSpPr>
        <p:spPr>
          <a:xfrm>
            <a:off x="56965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3" name="Google Shape;2993;g2c0e9046f84_0_1109"/>
          <p:cNvSpPr txBox="1"/>
          <p:nvPr>
            <p:ph idx="13" type="body"/>
          </p:nvPr>
        </p:nvSpPr>
        <p:spPr>
          <a:xfrm>
            <a:off x="323087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4" name="Google Shape;2994;g2c0e9046f84_0_1109"/>
          <p:cNvSpPr txBox="1"/>
          <p:nvPr>
            <p:ph idx="14" type="body"/>
          </p:nvPr>
        </p:nvSpPr>
        <p:spPr>
          <a:xfrm>
            <a:off x="56965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5" name="Google Shape;2995;g2c0e9046f84_0_110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96" name="Google Shape;2996;g2c0e9046f84_0_1109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7" name="Google Shape;2997;g2c0e9046f84_0_1109"/>
          <p:cNvSpPr txBox="1"/>
          <p:nvPr>
            <p:ph idx="15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98" name="Google Shape;2998;g2c0e9046f84_0_1109"/>
          <p:cNvPicPr preferRelativeResize="0"/>
          <p:nvPr/>
        </p:nvPicPr>
        <p:blipFill rotWithShape="1">
          <a:blip r:embed="rId2">
            <a:alphaModFix/>
          </a:blip>
          <a:srcRect b="46246" l="84918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2999" name="Google Shape;2999;g2c0e9046f84_0_1109"/>
          <p:cNvSpPr txBox="1"/>
          <p:nvPr>
            <p:ph idx="16" type="body"/>
          </p:nvPr>
        </p:nvSpPr>
        <p:spPr>
          <a:xfrm>
            <a:off x="323087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3000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g2c0e9046f84_0_113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2" name="Google Shape;3002;g2c0e9046f84_0_1130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3" name="Google Shape;3003;g2c0e9046f84_0_1130"/>
          <p:cNvSpPr txBox="1"/>
          <p:nvPr>
            <p:ph idx="1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04" name="Google Shape;3004;g2c0e9046f84_0_1130"/>
          <p:cNvPicPr preferRelativeResize="0"/>
          <p:nvPr/>
        </p:nvPicPr>
        <p:blipFill rotWithShape="1">
          <a:blip r:embed="rId2">
            <a:alphaModFix/>
          </a:blip>
          <a:srcRect b="46246" l="84918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3005" name="Google Shape;3005;g2c0e9046f84_0_1130"/>
          <p:cNvSpPr/>
          <p:nvPr>
            <p:ph idx="2" type="pic"/>
          </p:nvPr>
        </p:nvSpPr>
        <p:spPr>
          <a:xfrm>
            <a:off x="570090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6" name="Google Shape;3006;g2c0e9046f84_0_1130"/>
          <p:cNvSpPr/>
          <p:nvPr>
            <p:ph idx="3" type="pic"/>
          </p:nvPr>
        </p:nvSpPr>
        <p:spPr>
          <a:xfrm>
            <a:off x="2174993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7" name="Google Shape;3007;g2c0e9046f84_0_1130"/>
          <p:cNvSpPr/>
          <p:nvPr>
            <p:ph idx="4" type="pic"/>
          </p:nvPr>
        </p:nvSpPr>
        <p:spPr>
          <a:xfrm>
            <a:off x="3779896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8" name="Google Shape;3008;g2c0e9046f84_0_1130"/>
          <p:cNvSpPr/>
          <p:nvPr>
            <p:ph idx="5" type="pic"/>
          </p:nvPr>
        </p:nvSpPr>
        <p:spPr>
          <a:xfrm>
            <a:off x="5384799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9" name="Google Shape;3009;g2c0e9046f84_0_1130"/>
          <p:cNvSpPr/>
          <p:nvPr>
            <p:ph idx="6" type="pic"/>
          </p:nvPr>
        </p:nvSpPr>
        <p:spPr>
          <a:xfrm>
            <a:off x="6989702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0" name="Google Shape;3010;g2c0e9046f84_0_1130"/>
          <p:cNvSpPr/>
          <p:nvPr>
            <p:ph idx="7" type="pic"/>
          </p:nvPr>
        </p:nvSpPr>
        <p:spPr>
          <a:xfrm>
            <a:off x="8594605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1" name="Google Shape;3011;g2c0e9046f84_0_1130"/>
          <p:cNvSpPr/>
          <p:nvPr>
            <p:ph idx="8" type="pic"/>
          </p:nvPr>
        </p:nvSpPr>
        <p:spPr>
          <a:xfrm>
            <a:off x="10199508" y="2177517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2" name="Google Shape;3012;g2c0e9046f84_0_1130"/>
          <p:cNvSpPr txBox="1"/>
          <p:nvPr>
            <p:ph idx="9" type="body"/>
          </p:nvPr>
        </p:nvSpPr>
        <p:spPr>
          <a:xfrm>
            <a:off x="569913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3" name="Google Shape;3013;g2c0e9046f84_0_1130"/>
          <p:cNvSpPr txBox="1"/>
          <p:nvPr>
            <p:ph idx="13" type="body"/>
          </p:nvPr>
        </p:nvSpPr>
        <p:spPr>
          <a:xfrm>
            <a:off x="2174846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4" name="Google Shape;3014;g2c0e9046f84_0_1130"/>
          <p:cNvSpPr txBox="1"/>
          <p:nvPr>
            <p:ph idx="14" type="body"/>
          </p:nvPr>
        </p:nvSpPr>
        <p:spPr>
          <a:xfrm>
            <a:off x="3779779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5" name="Google Shape;3015;g2c0e9046f84_0_1130"/>
          <p:cNvSpPr txBox="1"/>
          <p:nvPr>
            <p:ph idx="15" type="body"/>
          </p:nvPr>
        </p:nvSpPr>
        <p:spPr>
          <a:xfrm>
            <a:off x="5384712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6" name="Google Shape;3016;g2c0e9046f84_0_1130"/>
          <p:cNvSpPr txBox="1"/>
          <p:nvPr>
            <p:ph idx="16" type="body"/>
          </p:nvPr>
        </p:nvSpPr>
        <p:spPr>
          <a:xfrm>
            <a:off x="6989645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7" name="Google Shape;3017;g2c0e9046f84_0_1130"/>
          <p:cNvSpPr txBox="1"/>
          <p:nvPr>
            <p:ph idx="17" type="body"/>
          </p:nvPr>
        </p:nvSpPr>
        <p:spPr>
          <a:xfrm>
            <a:off x="8594578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8" name="Google Shape;3018;g2c0e9046f84_0_1130"/>
          <p:cNvSpPr txBox="1"/>
          <p:nvPr>
            <p:ph idx="18" type="body"/>
          </p:nvPr>
        </p:nvSpPr>
        <p:spPr>
          <a:xfrm>
            <a:off x="10199510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7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107"/>
          <p:cNvSpPr txBox="1"/>
          <p:nvPr>
            <p:ph idx="1" type="body"/>
          </p:nvPr>
        </p:nvSpPr>
        <p:spPr>
          <a:xfrm>
            <a:off x="557213" y="4858988"/>
            <a:ext cx="69198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107"/>
          <p:cNvSpPr txBox="1"/>
          <p:nvPr>
            <p:ph idx="2" type="body"/>
          </p:nvPr>
        </p:nvSpPr>
        <p:spPr>
          <a:xfrm rot="10800000">
            <a:off x="7476889" y="4858963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107"/>
          <p:cNvSpPr txBox="1"/>
          <p:nvPr>
            <p:ph idx="3" type="body"/>
          </p:nvPr>
        </p:nvSpPr>
        <p:spPr>
          <a:xfrm>
            <a:off x="557213" y="0"/>
            <a:ext cx="16527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107"/>
          <p:cNvSpPr txBox="1"/>
          <p:nvPr>
            <p:ph type="title"/>
          </p:nvPr>
        </p:nvSpPr>
        <p:spPr>
          <a:xfrm>
            <a:off x="557212" y="1559301"/>
            <a:ext cx="8572500" cy="3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10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5" name="Google Shape;285;p107"/>
          <p:cNvSpPr/>
          <p:nvPr>
            <p:ph idx="4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107"/>
          <p:cNvSpPr/>
          <p:nvPr>
            <p:ph idx="5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3019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2c0e9046f84_0_1149"/>
          <p:cNvSpPr txBox="1"/>
          <p:nvPr>
            <p:ph idx="1" type="body"/>
          </p:nvPr>
        </p:nvSpPr>
        <p:spPr>
          <a:xfrm>
            <a:off x="557872" y="1946521"/>
            <a:ext cx="8184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1" name="Google Shape;3021;g2c0e9046f84_0_1149"/>
          <p:cNvSpPr txBox="1"/>
          <p:nvPr>
            <p:ph type="title"/>
          </p:nvPr>
        </p:nvSpPr>
        <p:spPr>
          <a:xfrm>
            <a:off x="557872" y="696381"/>
            <a:ext cx="81846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2" name="Google Shape;3022;g2c0e9046f84_0_114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3023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Google Shape;3024;g2c0e9046f84_0_1153"/>
          <p:cNvSpPr txBox="1"/>
          <p:nvPr>
            <p:ph idx="1" type="body"/>
          </p:nvPr>
        </p:nvSpPr>
        <p:spPr>
          <a:xfrm>
            <a:off x="557872" y="1946521"/>
            <a:ext cx="2628000" cy="3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5" name="Google Shape;3025;g2c0e9046f84_0_1153"/>
          <p:cNvSpPr txBox="1"/>
          <p:nvPr>
            <p:ph type="title"/>
          </p:nvPr>
        </p:nvSpPr>
        <p:spPr>
          <a:xfrm>
            <a:off x="557872" y="696381"/>
            <a:ext cx="26280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6" name="Google Shape;3026;g2c0e9046f84_0_115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3027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Google Shape;3028;g2c0e9046f84_0_1157"/>
          <p:cNvSpPr/>
          <p:nvPr/>
        </p:nvSpPr>
        <p:spPr>
          <a:xfrm>
            <a:off x="557873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9" name="Google Shape;3029;g2c0e9046f84_0_1157"/>
          <p:cNvSpPr/>
          <p:nvPr/>
        </p:nvSpPr>
        <p:spPr>
          <a:xfrm>
            <a:off x="280758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0" name="Google Shape;3030;g2c0e9046f84_0_1157"/>
          <p:cNvSpPr/>
          <p:nvPr/>
        </p:nvSpPr>
        <p:spPr>
          <a:xfrm>
            <a:off x="5057299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1" name="Google Shape;3031;g2c0e9046f84_0_1157"/>
          <p:cNvSpPr/>
          <p:nvPr/>
        </p:nvSpPr>
        <p:spPr>
          <a:xfrm>
            <a:off x="7307012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2" name="Google Shape;3032;g2c0e9046f84_0_1157"/>
          <p:cNvSpPr/>
          <p:nvPr/>
        </p:nvSpPr>
        <p:spPr>
          <a:xfrm>
            <a:off x="955672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3" name="Google Shape;3033;g2c0e9046f84_0_1157"/>
          <p:cNvSpPr/>
          <p:nvPr/>
        </p:nvSpPr>
        <p:spPr>
          <a:xfrm>
            <a:off x="557873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4" name="Google Shape;3034;g2c0e9046f84_0_1157"/>
          <p:cNvSpPr/>
          <p:nvPr/>
        </p:nvSpPr>
        <p:spPr>
          <a:xfrm>
            <a:off x="280758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5" name="Google Shape;3035;g2c0e9046f84_0_1157"/>
          <p:cNvSpPr/>
          <p:nvPr/>
        </p:nvSpPr>
        <p:spPr>
          <a:xfrm>
            <a:off x="5057299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6" name="Google Shape;3036;g2c0e9046f84_0_1157"/>
          <p:cNvSpPr/>
          <p:nvPr/>
        </p:nvSpPr>
        <p:spPr>
          <a:xfrm>
            <a:off x="7307012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7" name="Google Shape;3037;g2c0e9046f84_0_1157"/>
          <p:cNvSpPr/>
          <p:nvPr/>
        </p:nvSpPr>
        <p:spPr>
          <a:xfrm>
            <a:off x="955672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8" name="Google Shape;3038;g2c0e9046f84_0_1157"/>
          <p:cNvSpPr txBox="1"/>
          <p:nvPr>
            <p:ph idx="1" type="body"/>
          </p:nvPr>
        </p:nvSpPr>
        <p:spPr>
          <a:xfrm>
            <a:off x="557872" y="1411014"/>
            <a:ext cx="11072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9" name="Google Shape;3039;g2c0e9046f84_0_1157"/>
          <p:cNvSpPr txBox="1"/>
          <p:nvPr>
            <p:ph type="title"/>
          </p:nvPr>
        </p:nvSpPr>
        <p:spPr>
          <a:xfrm>
            <a:off x="557871" y="696381"/>
            <a:ext cx="110724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0" name="Google Shape;3040;g2c0e9046f84_0_115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41" name="Google Shape;3041;g2c0e9046f84_0_1157"/>
          <p:cNvSpPr/>
          <p:nvPr>
            <p:ph idx="2" type="pic"/>
          </p:nvPr>
        </p:nvSpPr>
        <p:spPr>
          <a:xfrm>
            <a:off x="749561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2" name="Google Shape;3042;g2c0e9046f84_0_1157"/>
          <p:cNvSpPr/>
          <p:nvPr>
            <p:ph idx="3" type="pic"/>
          </p:nvPr>
        </p:nvSpPr>
        <p:spPr>
          <a:xfrm>
            <a:off x="2999100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3" name="Google Shape;3043;g2c0e9046f84_0_1157"/>
          <p:cNvSpPr/>
          <p:nvPr>
            <p:ph idx="4" type="pic"/>
          </p:nvPr>
        </p:nvSpPr>
        <p:spPr>
          <a:xfrm>
            <a:off x="5248639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4" name="Google Shape;3044;g2c0e9046f84_0_1157"/>
          <p:cNvSpPr/>
          <p:nvPr>
            <p:ph idx="5" type="pic"/>
          </p:nvPr>
        </p:nvSpPr>
        <p:spPr>
          <a:xfrm>
            <a:off x="7498178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g2c0e9046f84_0_1157"/>
          <p:cNvSpPr/>
          <p:nvPr>
            <p:ph idx="6" type="pic"/>
          </p:nvPr>
        </p:nvSpPr>
        <p:spPr>
          <a:xfrm>
            <a:off x="9747717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6" name="Google Shape;3046;g2c0e9046f84_0_1157"/>
          <p:cNvSpPr/>
          <p:nvPr>
            <p:ph idx="7" type="pic"/>
          </p:nvPr>
        </p:nvSpPr>
        <p:spPr>
          <a:xfrm>
            <a:off x="749561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7" name="Google Shape;3047;g2c0e9046f84_0_1157"/>
          <p:cNvSpPr/>
          <p:nvPr>
            <p:ph idx="8" type="pic"/>
          </p:nvPr>
        </p:nvSpPr>
        <p:spPr>
          <a:xfrm>
            <a:off x="2999100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8" name="Google Shape;3048;g2c0e9046f84_0_1157"/>
          <p:cNvSpPr/>
          <p:nvPr>
            <p:ph idx="9" type="pic"/>
          </p:nvPr>
        </p:nvSpPr>
        <p:spPr>
          <a:xfrm>
            <a:off x="5248639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9" name="Google Shape;3049;g2c0e9046f84_0_1157"/>
          <p:cNvSpPr/>
          <p:nvPr>
            <p:ph idx="13" type="pic"/>
          </p:nvPr>
        </p:nvSpPr>
        <p:spPr>
          <a:xfrm>
            <a:off x="7498178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3050" name="Google Shape;3050;g2c0e9046f84_0_1157"/>
          <p:cNvSpPr/>
          <p:nvPr>
            <p:ph idx="14" type="pic"/>
          </p:nvPr>
        </p:nvSpPr>
        <p:spPr>
          <a:xfrm>
            <a:off x="9747717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305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g2c0e9046f84_0_1181"/>
          <p:cNvSpPr txBox="1"/>
          <p:nvPr>
            <p:ph idx="1" type="body"/>
          </p:nvPr>
        </p:nvSpPr>
        <p:spPr>
          <a:xfrm>
            <a:off x="4116388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3" name="Google Shape;3053;g2c0e9046f84_0_1181"/>
          <p:cNvSpPr txBox="1"/>
          <p:nvPr>
            <p:ph idx="2" type="body"/>
          </p:nvPr>
        </p:nvSpPr>
        <p:spPr>
          <a:xfrm>
            <a:off x="6143662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4" name="Google Shape;3054;g2c0e9046f84_0_1181"/>
          <p:cNvSpPr txBox="1"/>
          <p:nvPr>
            <p:ph idx="3" type="body"/>
          </p:nvPr>
        </p:nvSpPr>
        <p:spPr>
          <a:xfrm>
            <a:off x="8185113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5" name="Google Shape;3055;g2c0e9046f84_0_1181"/>
          <p:cNvSpPr txBox="1"/>
          <p:nvPr>
            <p:ph idx="4" type="body"/>
          </p:nvPr>
        </p:nvSpPr>
        <p:spPr>
          <a:xfrm>
            <a:off x="2074937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6" name="Google Shape;3056;g2c0e9046f84_0_1181"/>
          <p:cNvSpPr txBox="1"/>
          <p:nvPr>
            <p:ph idx="5" type="body"/>
          </p:nvPr>
        </p:nvSpPr>
        <p:spPr>
          <a:xfrm>
            <a:off x="4102211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7" name="Google Shape;3057;g2c0e9046f84_0_1181"/>
          <p:cNvSpPr txBox="1"/>
          <p:nvPr>
            <p:ph idx="6" type="body"/>
          </p:nvPr>
        </p:nvSpPr>
        <p:spPr>
          <a:xfrm>
            <a:off x="6143662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8" name="Google Shape;3058;g2c0e9046f84_0_1181"/>
          <p:cNvSpPr txBox="1"/>
          <p:nvPr>
            <p:ph type="title"/>
          </p:nvPr>
        </p:nvSpPr>
        <p:spPr>
          <a:xfrm>
            <a:off x="557871" y="696382"/>
            <a:ext cx="110034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9" name="Google Shape;3059;g2c0e9046f84_0_118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60" name="Google Shape;3060;g2c0e9046f84_0_1181"/>
          <p:cNvSpPr txBox="1"/>
          <p:nvPr>
            <p:ph idx="7" type="body"/>
          </p:nvPr>
        </p:nvSpPr>
        <p:spPr>
          <a:xfrm>
            <a:off x="4116388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1" name="Google Shape;3061;g2c0e9046f84_0_1181"/>
          <p:cNvSpPr txBox="1"/>
          <p:nvPr>
            <p:ph idx="8" type="body"/>
          </p:nvPr>
        </p:nvSpPr>
        <p:spPr>
          <a:xfrm>
            <a:off x="6143551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2" name="Google Shape;3062;g2c0e9046f84_0_1181"/>
          <p:cNvSpPr txBox="1"/>
          <p:nvPr>
            <p:ph idx="9" type="body"/>
          </p:nvPr>
        </p:nvSpPr>
        <p:spPr>
          <a:xfrm>
            <a:off x="8192090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3" name="Google Shape;3063;g2c0e9046f84_0_1181"/>
          <p:cNvSpPr txBox="1"/>
          <p:nvPr>
            <p:ph idx="13" type="body"/>
          </p:nvPr>
        </p:nvSpPr>
        <p:spPr>
          <a:xfrm>
            <a:off x="2075048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4" name="Google Shape;3064;g2c0e9046f84_0_1181"/>
          <p:cNvSpPr txBox="1"/>
          <p:nvPr>
            <p:ph idx="14" type="body"/>
          </p:nvPr>
        </p:nvSpPr>
        <p:spPr>
          <a:xfrm>
            <a:off x="4102211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5" name="Google Shape;3065;g2c0e9046f84_0_1181"/>
          <p:cNvSpPr txBox="1"/>
          <p:nvPr>
            <p:ph idx="15" type="body"/>
          </p:nvPr>
        </p:nvSpPr>
        <p:spPr>
          <a:xfrm>
            <a:off x="6150750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6" name="Google Shape;3066;g2c0e9046f84_0_1181"/>
          <p:cNvSpPr txBox="1"/>
          <p:nvPr>
            <p:ph idx="16" type="body"/>
          </p:nvPr>
        </p:nvSpPr>
        <p:spPr>
          <a:xfrm>
            <a:off x="0" y="1803400"/>
            <a:ext cx="39768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7" name="Google Shape;3067;g2c0e9046f84_0_1181"/>
          <p:cNvSpPr txBox="1"/>
          <p:nvPr>
            <p:ph idx="17" type="body"/>
          </p:nvPr>
        </p:nvSpPr>
        <p:spPr>
          <a:xfrm>
            <a:off x="8191500" y="3884613"/>
            <a:ext cx="40005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8" name="Google Shape;3068;g2c0e9046f84_0_1181"/>
          <p:cNvSpPr/>
          <p:nvPr>
            <p:ph idx="18" type="pic"/>
          </p:nvPr>
        </p:nvSpPr>
        <p:spPr>
          <a:xfrm>
            <a:off x="4612931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69" name="Google Shape;3069;g2c0e9046f84_0_1181"/>
          <p:cNvSpPr/>
          <p:nvPr>
            <p:ph idx="19" type="pic"/>
          </p:nvPr>
        </p:nvSpPr>
        <p:spPr>
          <a:xfrm>
            <a:off x="6633294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0" name="Google Shape;3070;g2c0e9046f84_0_1181"/>
          <p:cNvSpPr/>
          <p:nvPr>
            <p:ph idx="20" type="pic"/>
          </p:nvPr>
        </p:nvSpPr>
        <p:spPr>
          <a:xfrm>
            <a:off x="8681833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1" name="Google Shape;3071;g2c0e9046f84_0_1181"/>
          <p:cNvSpPr/>
          <p:nvPr>
            <p:ph idx="21" type="pic"/>
          </p:nvPr>
        </p:nvSpPr>
        <p:spPr>
          <a:xfrm>
            <a:off x="4612931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2" name="Google Shape;3072;g2c0e9046f84_0_1181"/>
          <p:cNvSpPr/>
          <p:nvPr>
            <p:ph idx="22" type="pic"/>
          </p:nvPr>
        </p:nvSpPr>
        <p:spPr>
          <a:xfrm>
            <a:off x="663329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3" name="Google Shape;3073;g2c0e9046f84_0_1181"/>
          <p:cNvSpPr/>
          <p:nvPr>
            <p:ph idx="23" type="pic"/>
          </p:nvPr>
        </p:nvSpPr>
        <p:spPr>
          <a:xfrm>
            <a:off x="257182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4" name="Google Shape;3074;g2c0e9046f84_0_1181"/>
          <p:cNvSpPr/>
          <p:nvPr>
            <p:ph idx="24" type="pic"/>
          </p:nvPr>
        </p:nvSpPr>
        <p:spPr>
          <a:xfrm>
            <a:off x="4595905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75" name="Google Shape;3075;g2c0e9046f84_0_1181"/>
          <p:cNvSpPr/>
          <p:nvPr>
            <p:ph idx="25" type="pic"/>
          </p:nvPr>
        </p:nvSpPr>
        <p:spPr>
          <a:xfrm>
            <a:off x="6643743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3076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g2c0e9046f84_0_1206"/>
          <p:cNvSpPr txBox="1"/>
          <p:nvPr>
            <p:ph idx="1" type="body"/>
          </p:nvPr>
        </p:nvSpPr>
        <p:spPr>
          <a:xfrm>
            <a:off x="1197171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8" name="Google Shape;3078;g2c0e9046f84_0_1206"/>
          <p:cNvSpPr txBox="1"/>
          <p:nvPr>
            <p:ph type="title"/>
          </p:nvPr>
        </p:nvSpPr>
        <p:spPr>
          <a:xfrm>
            <a:off x="557872" y="696381"/>
            <a:ext cx="11088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9" name="Google Shape;3079;g2c0e9046f84_0_120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80" name="Google Shape;3080;g2c0e9046f84_0_1206"/>
          <p:cNvSpPr/>
          <p:nvPr>
            <p:ph idx="2" type="body"/>
          </p:nvPr>
        </p:nvSpPr>
        <p:spPr>
          <a:xfrm>
            <a:off x="1056510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1" name="Google Shape;3081;g2c0e9046f84_0_1206"/>
          <p:cNvSpPr/>
          <p:nvPr>
            <p:ph idx="3" type="body"/>
          </p:nvPr>
        </p:nvSpPr>
        <p:spPr>
          <a:xfrm>
            <a:off x="3342452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2" name="Google Shape;3082;g2c0e9046f84_0_1206"/>
          <p:cNvSpPr/>
          <p:nvPr>
            <p:ph idx="4" type="body"/>
          </p:nvPr>
        </p:nvSpPr>
        <p:spPr>
          <a:xfrm>
            <a:off x="5628394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3" name="Google Shape;3083;g2c0e9046f84_0_1206"/>
          <p:cNvSpPr/>
          <p:nvPr>
            <p:ph idx="5" type="body"/>
          </p:nvPr>
        </p:nvSpPr>
        <p:spPr>
          <a:xfrm>
            <a:off x="7914336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4" name="Google Shape;3084;g2c0e9046f84_0_1206"/>
          <p:cNvSpPr/>
          <p:nvPr>
            <p:ph idx="6" type="body"/>
          </p:nvPr>
        </p:nvSpPr>
        <p:spPr>
          <a:xfrm>
            <a:off x="10200278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5" name="Google Shape;3085;g2c0e9046f84_0_1206"/>
          <p:cNvSpPr txBox="1"/>
          <p:nvPr>
            <p:ph idx="7" type="body"/>
          </p:nvPr>
        </p:nvSpPr>
        <p:spPr>
          <a:xfrm>
            <a:off x="3515988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6" name="Google Shape;3086;g2c0e9046f84_0_1206"/>
          <p:cNvSpPr txBox="1"/>
          <p:nvPr>
            <p:ph idx="8" type="body"/>
          </p:nvPr>
        </p:nvSpPr>
        <p:spPr>
          <a:xfrm>
            <a:off x="5722450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7" name="Google Shape;3087;g2c0e9046f84_0_1206"/>
          <p:cNvSpPr txBox="1"/>
          <p:nvPr>
            <p:ph idx="9" type="body"/>
          </p:nvPr>
        </p:nvSpPr>
        <p:spPr>
          <a:xfrm>
            <a:off x="8041267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8" name="Google Shape;3088;g2c0e9046f84_0_1206"/>
          <p:cNvSpPr txBox="1"/>
          <p:nvPr>
            <p:ph idx="13" type="body"/>
          </p:nvPr>
        </p:nvSpPr>
        <p:spPr>
          <a:xfrm>
            <a:off x="9326655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9" name="Google Shape;3089;g2c0e9046f84_0_1206"/>
          <p:cNvSpPr txBox="1"/>
          <p:nvPr>
            <p:ph idx="14" type="body"/>
          </p:nvPr>
        </p:nvSpPr>
        <p:spPr>
          <a:xfrm>
            <a:off x="1197171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0" name="Google Shape;3090;g2c0e9046f84_0_1206"/>
          <p:cNvSpPr txBox="1"/>
          <p:nvPr>
            <p:ph idx="15" type="body"/>
          </p:nvPr>
        </p:nvSpPr>
        <p:spPr>
          <a:xfrm>
            <a:off x="3515988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1" name="Google Shape;3091;g2c0e9046f84_0_1206"/>
          <p:cNvSpPr txBox="1"/>
          <p:nvPr>
            <p:ph idx="16" type="body"/>
          </p:nvPr>
        </p:nvSpPr>
        <p:spPr>
          <a:xfrm>
            <a:off x="5722450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2" name="Google Shape;3092;g2c0e9046f84_0_1206"/>
          <p:cNvSpPr txBox="1"/>
          <p:nvPr>
            <p:ph idx="17" type="body"/>
          </p:nvPr>
        </p:nvSpPr>
        <p:spPr>
          <a:xfrm>
            <a:off x="8041267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3" name="Google Shape;3093;g2c0e9046f84_0_1206"/>
          <p:cNvSpPr txBox="1"/>
          <p:nvPr>
            <p:ph idx="18" type="body"/>
          </p:nvPr>
        </p:nvSpPr>
        <p:spPr>
          <a:xfrm>
            <a:off x="9326655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3094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2c0e9046f84_0_1224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6" name="Google Shape;3096;g2c0e9046f84_0_1224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3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7" name="Google Shape;3097;g2c0e9046f84_0_1224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8" name="Google Shape;3098;g2c0e9046f84_0_1224"/>
          <p:cNvSpPr txBox="1"/>
          <p:nvPr>
            <p:ph idx="1" type="body"/>
          </p:nvPr>
        </p:nvSpPr>
        <p:spPr>
          <a:xfrm>
            <a:off x="8856393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9" name="Google Shape;3099;g2c0e9046f84_0_1224"/>
          <p:cNvSpPr txBox="1"/>
          <p:nvPr>
            <p:ph idx="2" type="body"/>
          </p:nvPr>
        </p:nvSpPr>
        <p:spPr>
          <a:xfrm>
            <a:off x="5652656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0" name="Google Shape;3100;g2c0e9046f84_0_122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01" name="Google Shape;3101;g2c0e9046f84_0_1224"/>
          <p:cNvSpPr/>
          <p:nvPr>
            <p:ph idx="3" type="pic"/>
          </p:nvPr>
        </p:nvSpPr>
        <p:spPr>
          <a:xfrm>
            <a:off x="2128253" y="709911"/>
            <a:ext cx="2096100" cy="44610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3102" name="Google Shape;3102;g2c0e9046f84_0_1224"/>
          <p:cNvSpPr txBox="1"/>
          <p:nvPr>
            <p:ph type="title"/>
          </p:nvPr>
        </p:nvSpPr>
        <p:spPr>
          <a:xfrm>
            <a:off x="5635478" y="544512"/>
            <a:ext cx="5585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3" name="Google Shape;3103;g2c0e9046f84_0_1224"/>
          <p:cNvSpPr txBox="1"/>
          <p:nvPr>
            <p:ph idx="4" type="body"/>
          </p:nvPr>
        </p:nvSpPr>
        <p:spPr>
          <a:xfrm>
            <a:off x="8856393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4" name="Google Shape;3104;g2c0e9046f84_0_1224"/>
          <p:cNvSpPr txBox="1"/>
          <p:nvPr>
            <p:ph idx="5" type="body"/>
          </p:nvPr>
        </p:nvSpPr>
        <p:spPr>
          <a:xfrm>
            <a:off x="5652656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5" name="Google Shape;3105;g2c0e9046f84_0_1224"/>
          <p:cNvSpPr txBox="1"/>
          <p:nvPr>
            <p:ph idx="6" type="body"/>
          </p:nvPr>
        </p:nvSpPr>
        <p:spPr>
          <a:xfrm>
            <a:off x="8856393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6" name="Google Shape;3106;g2c0e9046f84_0_1224"/>
          <p:cNvSpPr txBox="1"/>
          <p:nvPr>
            <p:ph idx="7" type="body"/>
          </p:nvPr>
        </p:nvSpPr>
        <p:spPr>
          <a:xfrm>
            <a:off x="5652656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7" name="Google Shape;3107;g2c0e9046f84_0_1224"/>
          <p:cNvSpPr txBox="1"/>
          <p:nvPr>
            <p:ph idx="8" type="body"/>
          </p:nvPr>
        </p:nvSpPr>
        <p:spPr>
          <a:xfrm>
            <a:off x="8856393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8" name="Google Shape;3108;g2c0e9046f84_0_1224"/>
          <p:cNvSpPr txBox="1"/>
          <p:nvPr>
            <p:ph idx="9" type="body"/>
          </p:nvPr>
        </p:nvSpPr>
        <p:spPr>
          <a:xfrm>
            <a:off x="5652656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3109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Google Shape;3110;g2c0e9046f84_0_1239"/>
          <p:cNvSpPr/>
          <p:nvPr>
            <p:ph idx="1" type="body"/>
          </p:nvPr>
        </p:nvSpPr>
        <p:spPr>
          <a:xfrm rot="-2700000">
            <a:off x="-7027314" y="-3225966"/>
            <a:ext cx="10341861" cy="8915485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1" name="Google Shape;3111;g2c0e9046f84_0_1239"/>
          <p:cNvSpPr/>
          <p:nvPr>
            <p:ph idx="2" type="body"/>
          </p:nvPr>
        </p:nvSpPr>
        <p:spPr>
          <a:xfrm rot="-2700000">
            <a:off x="-7170448" y="-3463783"/>
            <a:ext cx="10341861" cy="8915485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2" name="Google Shape;3112;g2c0e9046f84_0_1239"/>
          <p:cNvSpPr txBox="1"/>
          <p:nvPr>
            <p:ph idx="3" type="body"/>
          </p:nvPr>
        </p:nvSpPr>
        <p:spPr>
          <a:xfrm>
            <a:off x="72126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3" name="Google Shape;3113;g2c0e9046f84_0_1239"/>
          <p:cNvSpPr txBox="1"/>
          <p:nvPr>
            <p:ph type="title"/>
          </p:nvPr>
        </p:nvSpPr>
        <p:spPr>
          <a:xfrm>
            <a:off x="72126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4" name="Google Shape;3114;g2c0e9046f84_0_123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15" name="Google Shape;3115;g2c0e9046f84_0_1239"/>
          <p:cNvSpPr/>
          <p:nvPr>
            <p:ph idx="4" type="pic"/>
          </p:nvPr>
        </p:nvSpPr>
        <p:spPr>
          <a:xfrm>
            <a:off x="508000" y="1231900"/>
            <a:ext cx="5841900" cy="445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3116" name="Shape 3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Google Shape;3117;g2c0e9046f84_0_1246"/>
          <p:cNvSpPr/>
          <p:nvPr>
            <p:ph idx="1" type="body"/>
          </p:nvPr>
        </p:nvSpPr>
        <p:spPr>
          <a:xfrm rot="-2999996">
            <a:off x="6706818" y="-1064086"/>
            <a:ext cx="10341970" cy="891525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8" name="Google Shape;3118;g2c0e9046f84_0_1246"/>
          <p:cNvSpPr/>
          <p:nvPr>
            <p:ph idx="2" type="body"/>
          </p:nvPr>
        </p:nvSpPr>
        <p:spPr>
          <a:xfrm rot="-2999996">
            <a:off x="6857940" y="-1295419"/>
            <a:ext cx="10341970" cy="8915259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9" name="Google Shape;3119;g2c0e9046f84_0_1246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0" name="Google Shape;3120;g2c0e9046f84_0_1246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1" name="Google Shape;3121;g2c0e9046f84_0_124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2" name="Google Shape;3122;g2c0e9046f84_0_1246"/>
          <p:cNvSpPr/>
          <p:nvPr>
            <p:ph idx="4" type="pic"/>
          </p:nvPr>
        </p:nvSpPr>
        <p:spPr>
          <a:xfrm>
            <a:off x="5479142" y="1204686"/>
            <a:ext cx="6270300" cy="4151100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3123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g2c0e9046f84_0_1253"/>
          <p:cNvSpPr/>
          <p:nvPr>
            <p:ph idx="1" type="body"/>
          </p:nvPr>
        </p:nvSpPr>
        <p:spPr>
          <a:xfrm rot="-10019964">
            <a:off x="8279565" y="973207"/>
            <a:ext cx="10341783" cy="8915297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5" name="Google Shape;3125;g2c0e9046f84_0_1253"/>
          <p:cNvSpPr/>
          <p:nvPr>
            <p:ph idx="2" type="body"/>
          </p:nvPr>
        </p:nvSpPr>
        <p:spPr>
          <a:xfrm rot="-10019964">
            <a:off x="8537664" y="840467"/>
            <a:ext cx="10341783" cy="891529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6" name="Google Shape;3126;g2c0e9046f84_0_1253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7" name="Google Shape;3127;g2c0e9046f84_0_1253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8" name="Google Shape;3128;g2c0e9046f84_0_125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9" name="Google Shape;3129;g2c0e9046f84_0_1253"/>
          <p:cNvSpPr/>
          <p:nvPr>
            <p:ph idx="4" type="pic"/>
          </p:nvPr>
        </p:nvSpPr>
        <p:spPr>
          <a:xfrm>
            <a:off x="6924726" y="898525"/>
            <a:ext cx="5770500" cy="323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130" name="Google Shape;3130;g2c0e9046f84_0_1253"/>
          <p:cNvSpPr/>
          <p:nvPr>
            <p:ph idx="5" type="pic"/>
          </p:nvPr>
        </p:nvSpPr>
        <p:spPr>
          <a:xfrm>
            <a:off x="5441950" y="3094038"/>
            <a:ext cx="4200600" cy="2659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313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2c0e9046f84_0_1261"/>
          <p:cNvSpPr/>
          <p:nvPr>
            <p:ph idx="2" type="pic"/>
          </p:nvPr>
        </p:nvSpPr>
        <p:spPr>
          <a:xfrm>
            <a:off x="1271588" y="2468563"/>
            <a:ext cx="8292000" cy="6345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133" name="Google Shape;3133;g2c0e9046f84_0_1261"/>
          <p:cNvSpPr txBox="1"/>
          <p:nvPr>
            <p:ph idx="1" type="body"/>
          </p:nvPr>
        </p:nvSpPr>
        <p:spPr>
          <a:xfrm>
            <a:off x="0" y="1676400"/>
            <a:ext cx="121920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4" name="Google Shape;3134;g2c0e9046f84_0_1261"/>
          <p:cNvSpPr txBox="1"/>
          <p:nvPr>
            <p:ph type="title"/>
          </p:nvPr>
        </p:nvSpPr>
        <p:spPr>
          <a:xfrm>
            <a:off x="0" y="696381"/>
            <a:ext cx="12192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5" name="Google Shape;3135;g2c0e9046f84_0_126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6" name="Google Shape;3136;g2c0e9046f84_0_1261"/>
          <p:cNvSpPr/>
          <p:nvPr>
            <p:ph idx="3" type="pic"/>
          </p:nvPr>
        </p:nvSpPr>
        <p:spPr>
          <a:xfrm>
            <a:off x="7737475" y="3354542"/>
            <a:ext cx="3182100" cy="6751200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3137" name="Google Shape;3137;g2c0e9046f84_0_126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8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108"/>
          <p:cNvSpPr/>
          <p:nvPr/>
        </p:nvSpPr>
        <p:spPr>
          <a:xfrm flipH="1">
            <a:off x="9129623" y="-56870"/>
            <a:ext cx="2331900" cy="23319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8" l="-64830" r="-64821" t="-14607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108"/>
          <p:cNvSpPr/>
          <p:nvPr>
            <p:ph idx="2" type="body"/>
          </p:nvPr>
        </p:nvSpPr>
        <p:spPr>
          <a:xfrm>
            <a:off x="10321185" y="681885"/>
            <a:ext cx="2030400" cy="20613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108"/>
          <p:cNvSpPr/>
          <p:nvPr>
            <p:ph idx="3" type="body"/>
          </p:nvPr>
        </p:nvSpPr>
        <p:spPr>
          <a:xfrm>
            <a:off x="10484027" y="626791"/>
            <a:ext cx="2030400" cy="20613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10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" name="Google Shape;293;p108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3138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g2c0e9046f84_0_126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spcBef>
                <a:spcPts val="0"/>
              </a:spcBef>
              <a:buNone/>
              <a:defRPr/>
            </a:lvl1pPr>
            <a:lvl2pPr indent="0" lvl="1" marL="0" rtl="0" algn="l">
              <a:spcBef>
                <a:spcPts val="0"/>
              </a:spcBef>
              <a:buNone/>
              <a:defRPr/>
            </a:lvl2pPr>
            <a:lvl3pPr indent="0" lvl="2" marL="0" rtl="0" algn="l">
              <a:spcBef>
                <a:spcPts val="0"/>
              </a:spcBef>
              <a:buNone/>
              <a:defRPr/>
            </a:lvl3pPr>
            <a:lvl4pPr indent="0" lvl="3" marL="0" rtl="0" algn="l">
              <a:spcBef>
                <a:spcPts val="0"/>
              </a:spcBef>
              <a:buNone/>
              <a:defRPr/>
            </a:lvl4pPr>
            <a:lvl5pPr indent="0" lvl="4" marL="0" rtl="0" algn="l">
              <a:spcBef>
                <a:spcPts val="0"/>
              </a:spcBef>
              <a:buNone/>
              <a:defRPr/>
            </a:lvl5pPr>
            <a:lvl6pPr indent="0" lvl="5" marL="0" rtl="0" algn="l">
              <a:spcBef>
                <a:spcPts val="0"/>
              </a:spcBef>
              <a:buNone/>
              <a:defRPr/>
            </a:lvl6pPr>
            <a:lvl7pPr indent="0" lvl="6" marL="0" rtl="0" algn="l">
              <a:spcBef>
                <a:spcPts val="0"/>
              </a:spcBef>
              <a:buNone/>
              <a:defRPr/>
            </a:lvl7pPr>
            <a:lvl8pPr indent="0" lvl="7" marL="0" rtl="0" algn="l">
              <a:spcBef>
                <a:spcPts val="0"/>
              </a:spcBef>
              <a:buNone/>
              <a:defRPr/>
            </a:lvl8pPr>
            <a:lvl9pPr indent="0" lvl="8" marL="0" rt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40" name="Google Shape;3140;g2c0e9046f84_0_1268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support@socialtalent.com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/>
          </a:p>
        </p:txBody>
      </p:sp>
      <p:pic>
        <p:nvPicPr>
          <p:cNvPr id="3141" name="Google Shape;3141;g2c0e9046f84_0_1268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3142" name="Google Shape;3142;g2c0e9046f84_0_1268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support@socialtalent.com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GB" sz="20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/>
          </a:p>
        </p:txBody>
      </p:sp>
      <p:pic>
        <p:nvPicPr>
          <p:cNvPr id="3143" name="Google Shape;3143;g2c0e9046f84_0_1268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9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109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10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109"/>
          <p:cNvSpPr/>
          <p:nvPr/>
        </p:nvSpPr>
        <p:spPr>
          <a:xfrm flipH="1">
            <a:off x="9493590" y="1689287"/>
            <a:ext cx="5168700" cy="51687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109"/>
          <p:cNvSpPr/>
          <p:nvPr>
            <p:ph idx="2" type="body"/>
          </p:nvPr>
        </p:nvSpPr>
        <p:spPr>
          <a:xfrm>
            <a:off x="10075110" y="-1415956"/>
            <a:ext cx="5091000" cy="5168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109"/>
          <p:cNvSpPr/>
          <p:nvPr>
            <p:ph idx="3" type="body"/>
          </p:nvPr>
        </p:nvSpPr>
        <p:spPr>
          <a:xfrm>
            <a:off x="10075110" y="-1120394"/>
            <a:ext cx="5091000" cy="516870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109"/>
          <p:cNvSpPr txBox="1"/>
          <p:nvPr>
            <p:ph idx="4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0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1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110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1"/>
          <p:cNvSpPr/>
          <p:nvPr>
            <p:ph idx="2" type="pic"/>
          </p:nvPr>
        </p:nvSpPr>
        <p:spPr>
          <a:xfrm>
            <a:off x="0" y="0"/>
            <a:ext cx="12192000" cy="2795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8" name="Google Shape;308;p111"/>
          <p:cNvSpPr txBox="1"/>
          <p:nvPr>
            <p:ph type="title"/>
          </p:nvPr>
        </p:nvSpPr>
        <p:spPr>
          <a:xfrm>
            <a:off x="557872" y="3260905"/>
            <a:ext cx="10530600" cy="2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1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2"/>
          <p:cNvSpPr txBox="1"/>
          <p:nvPr>
            <p:ph type="title"/>
          </p:nvPr>
        </p:nvSpPr>
        <p:spPr>
          <a:xfrm>
            <a:off x="557872" y="696381"/>
            <a:ext cx="9260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1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3" name="Google Shape;313;p112"/>
          <p:cNvPicPr preferRelativeResize="0"/>
          <p:nvPr/>
        </p:nvPicPr>
        <p:blipFill rotWithShape="1">
          <a:blip r:embed="rId2">
            <a:alphaModFix/>
          </a:blip>
          <a:srcRect b="32400" l="85151" r="330" t="42186"/>
          <a:stretch/>
        </p:blipFill>
        <p:spPr>
          <a:xfrm>
            <a:off x="10565658" y="0"/>
            <a:ext cx="1626339" cy="160186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2"/>
          <p:cNvSpPr txBox="1"/>
          <p:nvPr>
            <p:ph idx="1" type="body"/>
          </p:nvPr>
        </p:nvSpPr>
        <p:spPr>
          <a:xfrm>
            <a:off x="57110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112"/>
          <p:cNvSpPr txBox="1"/>
          <p:nvPr>
            <p:ph idx="2" type="body"/>
          </p:nvPr>
        </p:nvSpPr>
        <p:spPr>
          <a:xfrm>
            <a:off x="340319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112"/>
          <p:cNvSpPr txBox="1"/>
          <p:nvPr>
            <p:ph idx="3" type="body"/>
          </p:nvPr>
        </p:nvSpPr>
        <p:spPr>
          <a:xfrm>
            <a:off x="6235286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112"/>
          <p:cNvSpPr txBox="1"/>
          <p:nvPr>
            <p:ph idx="4" type="body"/>
          </p:nvPr>
        </p:nvSpPr>
        <p:spPr>
          <a:xfrm>
            <a:off x="9067375" y="2736526"/>
            <a:ext cx="24417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18" name="Google Shape;318;p112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319" name="Google Shape;319;p112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0" name="Google Shape;320;p112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1" name="Google Shape;321;p112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22" name="Google Shape;322;p112"/>
          <p:cNvGrpSpPr/>
          <p:nvPr/>
        </p:nvGrpSpPr>
        <p:grpSpPr>
          <a:xfrm>
            <a:off x="3210412" y="2688452"/>
            <a:ext cx="5679960" cy="2640264"/>
            <a:chOff x="3210412" y="2466894"/>
            <a:chExt cx="5679960" cy="3083700"/>
          </a:xfrm>
        </p:grpSpPr>
        <p:cxnSp>
          <p:nvCxnSpPr>
            <p:cNvPr id="323" name="Google Shape;323;p112"/>
            <p:cNvCxnSpPr/>
            <p:nvPr/>
          </p:nvCxnSpPr>
          <p:spPr>
            <a:xfrm>
              <a:off x="321041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4" name="Google Shape;324;p112"/>
            <p:cNvCxnSpPr/>
            <p:nvPr/>
          </p:nvCxnSpPr>
          <p:spPr>
            <a:xfrm>
              <a:off x="6040380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5" name="Google Shape;325;p112"/>
            <p:cNvCxnSpPr/>
            <p:nvPr/>
          </p:nvCxnSpPr>
          <p:spPr>
            <a:xfrm>
              <a:off x="8890372" y="2466894"/>
              <a:ext cx="0" cy="30837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3"/>
          <p:cNvSpPr txBox="1"/>
          <p:nvPr>
            <p:ph idx="1" type="body"/>
          </p:nvPr>
        </p:nvSpPr>
        <p:spPr>
          <a:xfrm>
            <a:off x="1383931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113"/>
          <p:cNvSpPr txBox="1"/>
          <p:nvPr>
            <p:ph idx="2" type="body"/>
          </p:nvPr>
        </p:nvSpPr>
        <p:spPr>
          <a:xfrm>
            <a:off x="4220805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113"/>
          <p:cNvSpPr txBox="1"/>
          <p:nvPr>
            <p:ph idx="3" type="body"/>
          </p:nvPr>
        </p:nvSpPr>
        <p:spPr>
          <a:xfrm>
            <a:off x="7057679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113"/>
          <p:cNvSpPr txBox="1"/>
          <p:nvPr>
            <p:ph idx="4" type="body"/>
          </p:nvPr>
        </p:nvSpPr>
        <p:spPr>
          <a:xfrm>
            <a:off x="9894554" y="3047999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113"/>
          <p:cNvSpPr txBox="1"/>
          <p:nvPr>
            <p:ph idx="5" type="body"/>
          </p:nvPr>
        </p:nvSpPr>
        <p:spPr>
          <a:xfrm>
            <a:off x="57110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113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33" name="Google Shape;333;p113"/>
          <p:cNvSpPr txBox="1"/>
          <p:nvPr>
            <p:ph idx="7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113"/>
          <p:cNvSpPr txBox="1"/>
          <p:nvPr>
            <p:ph idx="8" type="body"/>
          </p:nvPr>
        </p:nvSpPr>
        <p:spPr>
          <a:xfrm>
            <a:off x="340319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113"/>
          <p:cNvSpPr txBox="1"/>
          <p:nvPr>
            <p:ph idx="9" type="body"/>
          </p:nvPr>
        </p:nvSpPr>
        <p:spPr>
          <a:xfrm>
            <a:off x="6235286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113"/>
          <p:cNvSpPr txBox="1"/>
          <p:nvPr>
            <p:ph idx="13" type="body"/>
          </p:nvPr>
        </p:nvSpPr>
        <p:spPr>
          <a:xfrm>
            <a:off x="9067375" y="4158360"/>
            <a:ext cx="24417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14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39" name="Google Shape;339;p114"/>
          <p:cNvSpPr txBox="1"/>
          <p:nvPr>
            <p:ph idx="1" type="body"/>
          </p:nvPr>
        </p:nvSpPr>
        <p:spPr>
          <a:xfrm>
            <a:off x="557872" y="765887"/>
            <a:ext cx="58326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114"/>
          <p:cNvSpPr txBox="1"/>
          <p:nvPr>
            <p:ph idx="3" type="body"/>
          </p:nvPr>
        </p:nvSpPr>
        <p:spPr>
          <a:xfrm>
            <a:off x="557872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114"/>
          <p:cNvSpPr txBox="1"/>
          <p:nvPr>
            <p:ph idx="4" type="body"/>
          </p:nvPr>
        </p:nvSpPr>
        <p:spPr>
          <a:xfrm>
            <a:off x="1327892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114"/>
          <p:cNvSpPr txBox="1"/>
          <p:nvPr>
            <p:ph idx="5" type="body"/>
          </p:nvPr>
        </p:nvSpPr>
        <p:spPr>
          <a:xfrm>
            <a:off x="553461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114"/>
          <p:cNvSpPr txBox="1"/>
          <p:nvPr>
            <p:ph idx="6" type="body"/>
          </p:nvPr>
        </p:nvSpPr>
        <p:spPr>
          <a:xfrm>
            <a:off x="6271203" y="2978421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114"/>
          <p:cNvSpPr txBox="1"/>
          <p:nvPr>
            <p:ph idx="7" type="body"/>
          </p:nvPr>
        </p:nvSpPr>
        <p:spPr>
          <a:xfrm>
            <a:off x="7041223" y="3169149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114"/>
          <p:cNvSpPr txBox="1"/>
          <p:nvPr>
            <p:ph idx="8" type="body"/>
          </p:nvPr>
        </p:nvSpPr>
        <p:spPr>
          <a:xfrm>
            <a:off x="6266792" y="2826902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114"/>
          <p:cNvSpPr txBox="1"/>
          <p:nvPr>
            <p:ph idx="9" type="body"/>
          </p:nvPr>
        </p:nvSpPr>
        <p:spPr>
          <a:xfrm>
            <a:off x="557872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114"/>
          <p:cNvSpPr txBox="1"/>
          <p:nvPr>
            <p:ph idx="13" type="body"/>
          </p:nvPr>
        </p:nvSpPr>
        <p:spPr>
          <a:xfrm>
            <a:off x="1327892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114"/>
          <p:cNvSpPr txBox="1"/>
          <p:nvPr>
            <p:ph idx="14" type="body"/>
          </p:nvPr>
        </p:nvSpPr>
        <p:spPr>
          <a:xfrm>
            <a:off x="553461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114"/>
          <p:cNvSpPr txBox="1"/>
          <p:nvPr>
            <p:ph idx="15" type="body"/>
          </p:nvPr>
        </p:nvSpPr>
        <p:spPr>
          <a:xfrm>
            <a:off x="6271203" y="4606988"/>
            <a:ext cx="7656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114"/>
          <p:cNvSpPr txBox="1"/>
          <p:nvPr>
            <p:ph idx="16" type="body"/>
          </p:nvPr>
        </p:nvSpPr>
        <p:spPr>
          <a:xfrm>
            <a:off x="7041223" y="4797716"/>
            <a:ext cx="4405500" cy="8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1" name="Google Shape;351;p114"/>
          <p:cNvSpPr txBox="1"/>
          <p:nvPr>
            <p:ph idx="17" type="body"/>
          </p:nvPr>
        </p:nvSpPr>
        <p:spPr>
          <a:xfrm>
            <a:off x="6266792" y="4455469"/>
            <a:ext cx="5179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11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5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5" name="Google Shape;355;p115"/>
          <p:cNvSpPr txBox="1"/>
          <p:nvPr>
            <p:ph idx="1" type="body"/>
          </p:nvPr>
        </p:nvSpPr>
        <p:spPr>
          <a:xfrm>
            <a:off x="665163" y="81597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115"/>
          <p:cNvSpPr txBox="1"/>
          <p:nvPr>
            <p:ph idx="3" type="body"/>
          </p:nvPr>
        </p:nvSpPr>
        <p:spPr>
          <a:xfrm>
            <a:off x="665163" y="2045325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115"/>
          <p:cNvSpPr txBox="1"/>
          <p:nvPr>
            <p:ph idx="4" type="body"/>
          </p:nvPr>
        </p:nvSpPr>
        <p:spPr>
          <a:xfrm>
            <a:off x="665163" y="3272104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115"/>
          <p:cNvSpPr txBox="1"/>
          <p:nvPr>
            <p:ph idx="5" type="body"/>
          </p:nvPr>
        </p:nvSpPr>
        <p:spPr>
          <a:xfrm>
            <a:off x="665163" y="4498237"/>
            <a:ext cx="3516300" cy="10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115"/>
          <p:cNvSpPr txBox="1"/>
          <p:nvPr>
            <p:ph idx="6" type="body"/>
          </p:nvPr>
        </p:nvSpPr>
        <p:spPr>
          <a:xfrm>
            <a:off x="6923204" y="2175872"/>
            <a:ext cx="4747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115"/>
          <p:cNvSpPr txBox="1"/>
          <p:nvPr>
            <p:ph type="title"/>
          </p:nvPr>
        </p:nvSpPr>
        <p:spPr>
          <a:xfrm>
            <a:off x="6923204" y="696381"/>
            <a:ext cx="4747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11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2" name="Google Shape;362;p11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15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16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16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116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116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116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11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16"/>
          <p:cNvSpPr txBox="1"/>
          <p:nvPr>
            <p:ph idx="5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116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1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116"/>
          <p:cNvSpPr txBox="1"/>
          <p:nvPr>
            <p:ph idx="6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116"/>
          <p:cNvSpPr txBox="1"/>
          <p:nvPr>
            <p:ph idx="7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116"/>
          <p:cNvSpPr txBox="1"/>
          <p:nvPr>
            <p:ph idx="8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116"/>
          <p:cNvSpPr txBox="1"/>
          <p:nvPr>
            <p:ph idx="9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116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17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4682359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17"/>
          <p:cNvSpPr txBox="1"/>
          <p:nvPr>
            <p:ph idx="1" type="body"/>
          </p:nvPr>
        </p:nvSpPr>
        <p:spPr>
          <a:xfrm>
            <a:off x="6829425" y="7699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117"/>
          <p:cNvSpPr txBox="1"/>
          <p:nvPr>
            <p:ph idx="2" type="body"/>
          </p:nvPr>
        </p:nvSpPr>
        <p:spPr>
          <a:xfrm>
            <a:off x="6829425" y="2157038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117"/>
          <p:cNvSpPr txBox="1"/>
          <p:nvPr>
            <p:ph idx="3" type="body"/>
          </p:nvPr>
        </p:nvSpPr>
        <p:spPr>
          <a:xfrm>
            <a:off x="6829425" y="3544404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117"/>
          <p:cNvSpPr txBox="1"/>
          <p:nvPr>
            <p:ph idx="4" type="body"/>
          </p:nvPr>
        </p:nvSpPr>
        <p:spPr>
          <a:xfrm>
            <a:off x="6829425" y="4931336"/>
            <a:ext cx="4395900" cy="1052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11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1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p117"/>
          <p:cNvSpPr txBox="1"/>
          <p:nvPr>
            <p:ph idx="5" type="body"/>
          </p:nvPr>
        </p:nvSpPr>
        <p:spPr>
          <a:xfrm>
            <a:off x="6258422" y="592138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117"/>
          <p:cNvSpPr txBox="1"/>
          <p:nvPr>
            <p:ph idx="6" type="body"/>
          </p:nvPr>
        </p:nvSpPr>
        <p:spPr>
          <a:xfrm>
            <a:off x="6258422" y="1971760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117"/>
          <p:cNvSpPr txBox="1"/>
          <p:nvPr>
            <p:ph idx="7" type="body"/>
          </p:nvPr>
        </p:nvSpPr>
        <p:spPr>
          <a:xfrm>
            <a:off x="6258422" y="3351382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117"/>
          <p:cNvSpPr txBox="1"/>
          <p:nvPr>
            <p:ph idx="8" type="body"/>
          </p:nvPr>
        </p:nvSpPr>
        <p:spPr>
          <a:xfrm>
            <a:off x="6258422" y="4731004"/>
            <a:ext cx="773100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117"/>
          <p:cNvSpPr/>
          <p:nvPr>
            <p:ph idx="9" type="pic"/>
          </p:nvPr>
        </p:nvSpPr>
        <p:spPr>
          <a:xfrm>
            <a:off x="2211393" y="735116"/>
            <a:ext cx="2471100" cy="52407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392" name="Google Shape;392;p117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18"/>
          <p:cNvPicPr preferRelativeResize="0"/>
          <p:nvPr/>
        </p:nvPicPr>
        <p:blipFill rotWithShape="1">
          <a:blip r:embed="rId2">
            <a:alphaModFix/>
          </a:blip>
          <a:srcRect b="0" l="38427" r="42745" t="0"/>
          <a:stretch/>
        </p:blipFill>
        <p:spPr>
          <a:xfrm>
            <a:off x="5641914" y="886"/>
            <a:ext cx="229410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8"/>
          <p:cNvSpPr txBox="1"/>
          <p:nvPr>
            <p:ph idx="1" type="body"/>
          </p:nvPr>
        </p:nvSpPr>
        <p:spPr>
          <a:xfrm>
            <a:off x="6877531" y="769937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6" name="Google Shape;396;p118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18"/>
          <p:cNvSpPr txBox="1"/>
          <p:nvPr>
            <p:ph idx="2" type="body"/>
          </p:nvPr>
        </p:nvSpPr>
        <p:spPr>
          <a:xfrm>
            <a:off x="557872" y="2175872"/>
            <a:ext cx="3765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118"/>
          <p:cNvSpPr txBox="1"/>
          <p:nvPr>
            <p:ph type="title"/>
          </p:nvPr>
        </p:nvSpPr>
        <p:spPr>
          <a:xfrm>
            <a:off x="557872" y="696381"/>
            <a:ext cx="376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118"/>
          <p:cNvSpPr txBox="1"/>
          <p:nvPr>
            <p:ph idx="1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0" name="Google Shape;400;p118"/>
          <p:cNvSpPr txBox="1"/>
          <p:nvPr>
            <p:ph idx="3" type="body"/>
          </p:nvPr>
        </p:nvSpPr>
        <p:spPr>
          <a:xfrm>
            <a:off x="6877531" y="1859368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118"/>
          <p:cNvSpPr txBox="1"/>
          <p:nvPr>
            <p:ph idx="4" type="body"/>
          </p:nvPr>
        </p:nvSpPr>
        <p:spPr>
          <a:xfrm>
            <a:off x="6877531" y="2948799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2" name="Google Shape;402;p118"/>
          <p:cNvSpPr txBox="1"/>
          <p:nvPr>
            <p:ph idx="5" type="body"/>
          </p:nvPr>
        </p:nvSpPr>
        <p:spPr>
          <a:xfrm>
            <a:off x="6877531" y="4038230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118"/>
          <p:cNvSpPr txBox="1"/>
          <p:nvPr>
            <p:ph idx="6" type="body"/>
          </p:nvPr>
        </p:nvSpPr>
        <p:spPr>
          <a:xfrm>
            <a:off x="6877531" y="5127661"/>
            <a:ext cx="5279100" cy="889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118"/>
          <p:cNvSpPr/>
          <p:nvPr/>
        </p:nvSpPr>
        <p:spPr>
          <a:xfrm>
            <a:off x="-443991" y="3665577"/>
            <a:ext cx="1886400" cy="18864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118"/>
          <p:cNvSpPr/>
          <p:nvPr>
            <p:ph idx="7" type="body"/>
          </p:nvPr>
        </p:nvSpPr>
        <p:spPr>
          <a:xfrm>
            <a:off x="747605" y="4404331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118"/>
          <p:cNvSpPr/>
          <p:nvPr>
            <p:ph idx="8" type="body"/>
          </p:nvPr>
        </p:nvSpPr>
        <p:spPr>
          <a:xfrm>
            <a:off x="910447" y="4349237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118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9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119"/>
          <p:cNvSpPr/>
          <p:nvPr/>
        </p:nvSpPr>
        <p:spPr>
          <a:xfrm>
            <a:off x="0" y="0"/>
            <a:ext cx="58785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p119"/>
          <p:cNvSpPr txBox="1"/>
          <p:nvPr>
            <p:ph type="title"/>
          </p:nvPr>
        </p:nvSpPr>
        <p:spPr>
          <a:xfrm>
            <a:off x="557873" y="696381"/>
            <a:ext cx="4895100" cy="2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19"/>
          <p:cNvSpPr txBox="1"/>
          <p:nvPr>
            <p:ph idx="1" type="body"/>
          </p:nvPr>
        </p:nvSpPr>
        <p:spPr>
          <a:xfrm>
            <a:off x="6685020" y="6963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119"/>
          <p:cNvSpPr/>
          <p:nvPr>
            <p:ph idx="2" type="pic"/>
          </p:nvPr>
        </p:nvSpPr>
        <p:spPr>
          <a:xfrm>
            <a:off x="0" y="3429000"/>
            <a:ext cx="58785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4" name="Google Shape;414;p11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6" name="Google Shape;416;p119"/>
          <p:cNvSpPr txBox="1"/>
          <p:nvPr>
            <p:ph idx="3" type="body"/>
          </p:nvPr>
        </p:nvSpPr>
        <p:spPr>
          <a:xfrm>
            <a:off x="6685020" y="17130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119"/>
          <p:cNvSpPr txBox="1"/>
          <p:nvPr>
            <p:ph idx="4" type="body"/>
          </p:nvPr>
        </p:nvSpPr>
        <p:spPr>
          <a:xfrm>
            <a:off x="6685020" y="27297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8" name="Google Shape;418;p119"/>
          <p:cNvSpPr txBox="1"/>
          <p:nvPr>
            <p:ph idx="5" type="body"/>
          </p:nvPr>
        </p:nvSpPr>
        <p:spPr>
          <a:xfrm>
            <a:off x="6685020" y="3746481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p119"/>
          <p:cNvSpPr txBox="1"/>
          <p:nvPr>
            <p:ph idx="6" type="body"/>
          </p:nvPr>
        </p:nvSpPr>
        <p:spPr>
          <a:xfrm>
            <a:off x="6685020" y="4763182"/>
            <a:ext cx="4748400" cy="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119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0"/>
          <p:cNvSpPr txBox="1"/>
          <p:nvPr>
            <p:ph idx="1" type="body"/>
          </p:nvPr>
        </p:nvSpPr>
        <p:spPr>
          <a:xfrm>
            <a:off x="7886872" y="2669584"/>
            <a:ext cx="37938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120"/>
          <p:cNvSpPr/>
          <p:nvPr>
            <p:ph idx="2" type="pic"/>
          </p:nvPr>
        </p:nvSpPr>
        <p:spPr>
          <a:xfrm>
            <a:off x="7840417" y="1400742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24" name="Google Shape;424;p120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120"/>
          <p:cNvSpPr txBox="1"/>
          <p:nvPr>
            <p:ph type="title"/>
          </p:nvPr>
        </p:nvSpPr>
        <p:spPr>
          <a:xfrm>
            <a:off x="557872" y="1208313"/>
            <a:ext cx="58755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12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7" name="Google Shape;427;p120"/>
          <p:cNvSpPr txBox="1"/>
          <p:nvPr>
            <p:ph idx="3" type="body"/>
          </p:nvPr>
        </p:nvSpPr>
        <p:spPr>
          <a:xfrm>
            <a:off x="522287" y="696913"/>
            <a:ext cx="5899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12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20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120"/>
          <p:cNvSpPr/>
          <p:nvPr>
            <p:ph idx="4" type="body"/>
          </p:nvPr>
        </p:nvSpPr>
        <p:spPr>
          <a:xfrm>
            <a:off x="882625" y="5081700"/>
            <a:ext cx="1400400" cy="14217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p120"/>
          <p:cNvSpPr/>
          <p:nvPr>
            <p:ph idx="5" type="body"/>
          </p:nvPr>
        </p:nvSpPr>
        <p:spPr>
          <a:xfrm>
            <a:off x="1045467" y="5026606"/>
            <a:ext cx="1400400" cy="14217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120"/>
          <p:cNvSpPr/>
          <p:nvPr/>
        </p:nvSpPr>
        <p:spPr>
          <a:xfrm>
            <a:off x="-1" y="0"/>
            <a:ext cx="728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120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0"/>
          <p:cNvSpPr/>
          <p:nvPr/>
        </p:nvSpPr>
        <p:spPr>
          <a:xfrm>
            <a:off x="-246280" y="4608788"/>
            <a:ext cx="1608300" cy="16083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85"/>
          <p:cNvCxnSpPr/>
          <p:nvPr/>
        </p:nvCxnSpPr>
        <p:spPr>
          <a:xfrm>
            <a:off x="0" y="3254842"/>
            <a:ext cx="1081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85"/>
          <p:cNvSpPr txBox="1"/>
          <p:nvPr>
            <p:ph idx="1" type="body"/>
          </p:nvPr>
        </p:nvSpPr>
        <p:spPr>
          <a:xfrm>
            <a:off x="1197171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8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85"/>
          <p:cNvSpPr/>
          <p:nvPr>
            <p:ph idx="2" type="body"/>
          </p:nvPr>
        </p:nvSpPr>
        <p:spPr>
          <a:xfrm>
            <a:off x="1056510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85"/>
          <p:cNvSpPr/>
          <p:nvPr>
            <p:ph idx="3" type="body"/>
          </p:nvPr>
        </p:nvSpPr>
        <p:spPr>
          <a:xfrm>
            <a:off x="3865128" y="3081950"/>
            <a:ext cx="347100" cy="345900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85"/>
          <p:cNvSpPr/>
          <p:nvPr>
            <p:ph idx="4" type="body"/>
          </p:nvPr>
        </p:nvSpPr>
        <p:spPr>
          <a:xfrm>
            <a:off x="6673746" y="3081950"/>
            <a:ext cx="347100" cy="345900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5"/>
          <p:cNvSpPr/>
          <p:nvPr>
            <p:ph idx="5" type="body"/>
          </p:nvPr>
        </p:nvSpPr>
        <p:spPr>
          <a:xfrm>
            <a:off x="9482364" y="3081950"/>
            <a:ext cx="347100" cy="345900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85"/>
          <p:cNvSpPr txBox="1"/>
          <p:nvPr>
            <p:ph idx="6" type="body"/>
          </p:nvPr>
        </p:nvSpPr>
        <p:spPr>
          <a:xfrm>
            <a:off x="4016747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5"/>
          <p:cNvSpPr txBox="1"/>
          <p:nvPr>
            <p:ph idx="7" type="body"/>
          </p:nvPr>
        </p:nvSpPr>
        <p:spPr>
          <a:xfrm>
            <a:off x="6836323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5"/>
          <p:cNvSpPr txBox="1"/>
          <p:nvPr>
            <p:ph idx="8" type="body"/>
          </p:nvPr>
        </p:nvSpPr>
        <p:spPr>
          <a:xfrm>
            <a:off x="9655900" y="3712290"/>
            <a:ext cx="2318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85"/>
          <p:cNvSpPr txBox="1"/>
          <p:nvPr>
            <p:ph idx="9" type="body"/>
          </p:nvPr>
        </p:nvSpPr>
        <p:spPr>
          <a:xfrm>
            <a:off x="1197171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85"/>
          <p:cNvSpPr txBox="1"/>
          <p:nvPr>
            <p:ph idx="13" type="body"/>
          </p:nvPr>
        </p:nvSpPr>
        <p:spPr>
          <a:xfrm>
            <a:off x="4017537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85"/>
          <p:cNvSpPr txBox="1"/>
          <p:nvPr>
            <p:ph idx="14" type="body"/>
          </p:nvPr>
        </p:nvSpPr>
        <p:spPr>
          <a:xfrm>
            <a:off x="6837903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85"/>
          <p:cNvSpPr txBox="1"/>
          <p:nvPr>
            <p:ph idx="15" type="body"/>
          </p:nvPr>
        </p:nvSpPr>
        <p:spPr>
          <a:xfrm>
            <a:off x="9658270" y="2117886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85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5"/>
          <p:cNvSpPr txBox="1"/>
          <p:nvPr>
            <p:ph idx="16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4" name="Google Shape;44;p85"/>
          <p:cNvCxnSpPr/>
          <p:nvPr/>
        </p:nvCxnSpPr>
        <p:spPr>
          <a:xfrm>
            <a:off x="10679289" y="3254842"/>
            <a:ext cx="126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45" name="Google Shape;45;p85"/>
          <p:cNvSpPr txBox="1"/>
          <p:nvPr>
            <p:ph idx="17" type="body"/>
          </p:nvPr>
        </p:nvSpPr>
        <p:spPr>
          <a:xfrm>
            <a:off x="1197171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5"/>
          <p:cNvSpPr txBox="1"/>
          <p:nvPr>
            <p:ph idx="18" type="body"/>
          </p:nvPr>
        </p:nvSpPr>
        <p:spPr>
          <a:xfrm>
            <a:off x="4017537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85"/>
          <p:cNvSpPr txBox="1"/>
          <p:nvPr>
            <p:ph idx="19" type="body"/>
          </p:nvPr>
        </p:nvSpPr>
        <p:spPr>
          <a:xfrm>
            <a:off x="6837903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85"/>
          <p:cNvSpPr txBox="1"/>
          <p:nvPr>
            <p:ph idx="20" type="body"/>
          </p:nvPr>
        </p:nvSpPr>
        <p:spPr>
          <a:xfrm>
            <a:off x="9658270" y="2445808"/>
            <a:ext cx="23187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21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p121"/>
          <p:cNvSpPr txBox="1"/>
          <p:nvPr>
            <p:ph idx="1" type="body"/>
          </p:nvPr>
        </p:nvSpPr>
        <p:spPr>
          <a:xfrm>
            <a:off x="9066737" y="2241308"/>
            <a:ext cx="24678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121"/>
          <p:cNvSpPr txBox="1"/>
          <p:nvPr>
            <p:ph type="title"/>
          </p:nvPr>
        </p:nvSpPr>
        <p:spPr>
          <a:xfrm>
            <a:off x="9066738" y="1495427"/>
            <a:ext cx="24255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121"/>
          <p:cNvSpPr/>
          <p:nvPr>
            <p:ph idx="2" type="pic"/>
          </p:nvPr>
        </p:nvSpPr>
        <p:spPr>
          <a:xfrm>
            <a:off x="4411663" y="1090613"/>
            <a:ext cx="3483000" cy="4644900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440" name="Google Shape;440;p121"/>
          <p:cNvSpPr/>
          <p:nvPr>
            <p:ph idx="3" type="pic"/>
          </p:nvPr>
        </p:nvSpPr>
        <p:spPr>
          <a:xfrm>
            <a:off x="522287" y="1247307"/>
            <a:ext cx="1551000" cy="99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41" name="Google Shape;441;p12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2" name="Google Shape;442;p121"/>
          <p:cNvSpPr txBox="1"/>
          <p:nvPr>
            <p:ph idx="4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12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1"/>
          <p:cNvSpPr txBox="1"/>
          <p:nvPr>
            <p:ph idx="5" type="body"/>
          </p:nvPr>
        </p:nvSpPr>
        <p:spPr>
          <a:xfrm>
            <a:off x="530579" y="2700068"/>
            <a:ext cx="25740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45" name="Google Shape;445;p121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446" name="Google Shape;446;p121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7" name="Google Shape;447;p121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48" name="Google Shape;448;p121"/>
          <p:cNvSpPr/>
          <p:nvPr/>
        </p:nvSpPr>
        <p:spPr>
          <a:xfrm>
            <a:off x="3524111" y="0"/>
            <a:ext cx="8667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121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0" name="Google Shape;450;p121"/>
          <p:cNvGrpSpPr/>
          <p:nvPr/>
        </p:nvGrpSpPr>
        <p:grpSpPr>
          <a:xfrm flipH="1" rot="10800000">
            <a:off x="7795573" y="380516"/>
            <a:ext cx="1769455" cy="1103265"/>
            <a:chOff x="4415" y="-708"/>
            <a:chExt cx="1792" cy="1118"/>
          </a:xfrm>
        </p:grpSpPr>
        <p:sp>
          <p:nvSpPr>
            <p:cNvPr id="451" name="Google Shape;451;p121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2" name="Google Shape;452;p121"/>
            <p:cNvSpPr/>
            <p:nvPr/>
          </p:nvSpPr>
          <p:spPr>
            <a:xfrm>
              <a:off x="4415" y="-708"/>
              <a:ext cx="1711" cy="1118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22"/>
          <p:cNvSpPr txBox="1"/>
          <p:nvPr>
            <p:ph idx="1" type="body"/>
          </p:nvPr>
        </p:nvSpPr>
        <p:spPr>
          <a:xfrm>
            <a:off x="7088177" y="1875548"/>
            <a:ext cx="43461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122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12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7" name="Google Shape;457;p122"/>
          <p:cNvSpPr txBox="1"/>
          <p:nvPr>
            <p:ph idx="2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12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22"/>
          <p:cNvSpPr txBox="1"/>
          <p:nvPr>
            <p:ph idx="3" type="body"/>
          </p:nvPr>
        </p:nvSpPr>
        <p:spPr>
          <a:xfrm>
            <a:off x="530578" y="2095500"/>
            <a:ext cx="4053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122"/>
          <p:cNvSpPr/>
          <p:nvPr/>
        </p:nvSpPr>
        <p:spPr>
          <a:xfrm>
            <a:off x="8731540" y="-1517398"/>
            <a:ext cx="1886400" cy="18864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3" l="-123751" r="-123748" t="-4776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1" name="Google Shape;461;p122"/>
          <p:cNvSpPr/>
          <p:nvPr>
            <p:ph idx="4" type="body"/>
          </p:nvPr>
        </p:nvSpPr>
        <p:spPr>
          <a:xfrm>
            <a:off x="9923136" y="-778644"/>
            <a:ext cx="1642500" cy="16674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122"/>
          <p:cNvSpPr/>
          <p:nvPr>
            <p:ph idx="5" type="body"/>
          </p:nvPr>
        </p:nvSpPr>
        <p:spPr>
          <a:xfrm>
            <a:off x="10085978" y="-833738"/>
            <a:ext cx="1642500" cy="16674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63" name="Google Shape;463;p122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464" name="Google Shape;464;p122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5" name="Google Shape;465;p122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66" name="Google Shape;466;p122"/>
          <p:cNvSpPr txBox="1"/>
          <p:nvPr>
            <p:ph idx="6" type="body"/>
          </p:nvPr>
        </p:nvSpPr>
        <p:spPr>
          <a:xfrm>
            <a:off x="7086600" y="2245010"/>
            <a:ext cx="43467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122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8" name="Google Shape;468;p122"/>
          <p:cNvGrpSpPr/>
          <p:nvPr/>
        </p:nvGrpSpPr>
        <p:grpSpPr>
          <a:xfrm rot="6163827">
            <a:off x="5291705" y="2720009"/>
            <a:ext cx="773831" cy="1635041"/>
            <a:chOff x="2631" y="1214"/>
            <a:chExt cx="703" cy="1485"/>
          </a:xfrm>
        </p:grpSpPr>
        <p:sp>
          <p:nvSpPr>
            <p:cNvPr id="469" name="Google Shape;469;p122"/>
            <p:cNvSpPr/>
            <p:nvPr/>
          </p:nvSpPr>
          <p:spPr>
            <a:xfrm>
              <a:off x="2754" y="1287"/>
              <a:ext cx="580" cy="1412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0" name="Google Shape;470;p122"/>
            <p:cNvSpPr/>
            <p:nvPr/>
          </p:nvSpPr>
          <p:spPr>
            <a:xfrm>
              <a:off x="2631" y="1214"/>
              <a:ext cx="190" cy="209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3"/>
          <p:cNvSpPr txBox="1"/>
          <p:nvPr>
            <p:ph idx="1" type="body"/>
          </p:nvPr>
        </p:nvSpPr>
        <p:spPr>
          <a:xfrm>
            <a:off x="6305780" y="599090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3" name="Google Shape;473;p123"/>
          <p:cNvSpPr txBox="1"/>
          <p:nvPr>
            <p:ph idx="2" type="body"/>
          </p:nvPr>
        </p:nvSpPr>
        <p:spPr>
          <a:xfrm rot="10800000">
            <a:off x="10354185" y="5480154"/>
            <a:ext cx="1104900" cy="11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4" name="Google Shape;474;p123"/>
          <p:cNvSpPr txBox="1"/>
          <p:nvPr>
            <p:ph idx="3" type="body"/>
          </p:nvPr>
        </p:nvSpPr>
        <p:spPr>
          <a:xfrm>
            <a:off x="6305550" y="5011738"/>
            <a:ext cx="52143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5" name="Google Shape;475;p123"/>
          <p:cNvSpPr txBox="1"/>
          <p:nvPr>
            <p:ph idx="4" type="body"/>
          </p:nvPr>
        </p:nvSpPr>
        <p:spPr>
          <a:xfrm>
            <a:off x="6305550" y="2110789"/>
            <a:ext cx="5214300" cy="27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6" name="Google Shape;476;p123"/>
          <p:cNvSpPr txBox="1"/>
          <p:nvPr/>
        </p:nvSpPr>
        <p:spPr>
          <a:xfrm>
            <a:off x="557870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23"/>
          <p:cNvSpPr txBox="1"/>
          <p:nvPr/>
        </p:nvSpPr>
        <p:spPr>
          <a:xfrm>
            <a:off x="3224788" y="4060617"/>
            <a:ext cx="21366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23"/>
          <p:cNvSpPr txBox="1"/>
          <p:nvPr>
            <p:ph idx="5" type="body"/>
          </p:nvPr>
        </p:nvSpPr>
        <p:spPr>
          <a:xfrm>
            <a:off x="569656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123"/>
          <p:cNvSpPr txBox="1"/>
          <p:nvPr>
            <p:ph idx="6" type="body"/>
          </p:nvPr>
        </p:nvSpPr>
        <p:spPr>
          <a:xfrm>
            <a:off x="3243488" y="4912546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123"/>
          <p:cNvSpPr txBox="1"/>
          <p:nvPr/>
        </p:nvSpPr>
        <p:spPr>
          <a:xfrm>
            <a:off x="557870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3"/>
          <p:cNvSpPr txBox="1"/>
          <p:nvPr/>
        </p:nvSpPr>
        <p:spPr>
          <a:xfrm>
            <a:off x="3223523" y="2110788"/>
            <a:ext cx="2140500" cy="14976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23"/>
          <p:cNvSpPr txBox="1"/>
          <p:nvPr>
            <p:ph idx="7" type="body"/>
          </p:nvPr>
        </p:nvSpPr>
        <p:spPr>
          <a:xfrm>
            <a:off x="569656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123"/>
          <p:cNvSpPr txBox="1"/>
          <p:nvPr>
            <p:ph idx="8" type="body"/>
          </p:nvPr>
        </p:nvSpPr>
        <p:spPr>
          <a:xfrm>
            <a:off x="3243488" y="2970235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123"/>
          <p:cNvSpPr txBox="1"/>
          <p:nvPr>
            <p:ph idx="9" type="body"/>
          </p:nvPr>
        </p:nvSpPr>
        <p:spPr>
          <a:xfrm>
            <a:off x="56965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123"/>
          <p:cNvSpPr txBox="1"/>
          <p:nvPr>
            <p:ph idx="13" type="body"/>
          </p:nvPr>
        </p:nvSpPr>
        <p:spPr>
          <a:xfrm>
            <a:off x="3230876" y="42681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123"/>
          <p:cNvSpPr txBox="1"/>
          <p:nvPr>
            <p:ph idx="14" type="body"/>
          </p:nvPr>
        </p:nvSpPr>
        <p:spPr>
          <a:xfrm>
            <a:off x="56965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12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p123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23"/>
          <p:cNvSpPr txBox="1"/>
          <p:nvPr>
            <p:ph idx="15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90" name="Google Shape;490;p123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23"/>
          <p:cNvSpPr txBox="1"/>
          <p:nvPr>
            <p:ph idx="16" type="body"/>
          </p:nvPr>
        </p:nvSpPr>
        <p:spPr>
          <a:xfrm>
            <a:off x="3230876" y="2338400"/>
            <a:ext cx="2124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4" name="Google Shape;494;p124"/>
          <p:cNvSpPr txBox="1"/>
          <p:nvPr>
            <p:ph type="title"/>
          </p:nvPr>
        </p:nvSpPr>
        <p:spPr>
          <a:xfrm>
            <a:off x="530578" y="1090613"/>
            <a:ext cx="55653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24"/>
          <p:cNvSpPr txBox="1"/>
          <p:nvPr>
            <p:ph idx="1" type="body"/>
          </p:nvPr>
        </p:nvSpPr>
        <p:spPr>
          <a:xfrm>
            <a:off x="522288" y="696913"/>
            <a:ext cx="2582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96" name="Google Shape;496;p124"/>
          <p:cNvPicPr preferRelativeResize="0"/>
          <p:nvPr/>
        </p:nvPicPr>
        <p:blipFill rotWithShape="1">
          <a:blip r:embed="rId2">
            <a:alphaModFix/>
          </a:blip>
          <a:srcRect b="46246" l="84917" r="330" t="26632"/>
          <a:stretch/>
        </p:blipFill>
        <p:spPr>
          <a:xfrm>
            <a:off x="10539413" y="-19598"/>
            <a:ext cx="1652589" cy="17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24"/>
          <p:cNvSpPr/>
          <p:nvPr>
            <p:ph idx="2" type="pic"/>
          </p:nvPr>
        </p:nvSpPr>
        <p:spPr>
          <a:xfrm>
            <a:off x="570090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8" name="Google Shape;498;p124"/>
          <p:cNvSpPr/>
          <p:nvPr>
            <p:ph idx="3" type="pic"/>
          </p:nvPr>
        </p:nvSpPr>
        <p:spPr>
          <a:xfrm>
            <a:off x="2174993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9" name="Google Shape;499;p124"/>
          <p:cNvSpPr/>
          <p:nvPr>
            <p:ph idx="4" type="pic"/>
          </p:nvPr>
        </p:nvSpPr>
        <p:spPr>
          <a:xfrm>
            <a:off x="3779896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0" name="Google Shape;500;p124"/>
          <p:cNvSpPr/>
          <p:nvPr>
            <p:ph idx="5" type="pic"/>
          </p:nvPr>
        </p:nvSpPr>
        <p:spPr>
          <a:xfrm>
            <a:off x="5384799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1" name="Google Shape;501;p124"/>
          <p:cNvSpPr/>
          <p:nvPr>
            <p:ph idx="6" type="pic"/>
          </p:nvPr>
        </p:nvSpPr>
        <p:spPr>
          <a:xfrm>
            <a:off x="6989702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2" name="Google Shape;502;p124"/>
          <p:cNvSpPr/>
          <p:nvPr>
            <p:ph idx="7" type="pic"/>
          </p:nvPr>
        </p:nvSpPr>
        <p:spPr>
          <a:xfrm>
            <a:off x="8594605" y="2177518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3" name="Google Shape;503;p124"/>
          <p:cNvSpPr/>
          <p:nvPr>
            <p:ph idx="8" type="pic"/>
          </p:nvPr>
        </p:nvSpPr>
        <p:spPr>
          <a:xfrm>
            <a:off x="10199508" y="2177517"/>
            <a:ext cx="1422300" cy="59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4" name="Google Shape;504;p124"/>
          <p:cNvSpPr txBox="1"/>
          <p:nvPr>
            <p:ph idx="9" type="body"/>
          </p:nvPr>
        </p:nvSpPr>
        <p:spPr>
          <a:xfrm>
            <a:off x="569913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5" name="Google Shape;505;p124"/>
          <p:cNvSpPr txBox="1"/>
          <p:nvPr>
            <p:ph idx="13" type="body"/>
          </p:nvPr>
        </p:nvSpPr>
        <p:spPr>
          <a:xfrm>
            <a:off x="2174846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6" name="Google Shape;506;p124"/>
          <p:cNvSpPr txBox="1"/>
          <p:nvPr>
            <p:ph idx="14" type="body"/>
          </p:nvPr>
        </p:nvSpPr>
        <p:spPr>
          <a:xfrm>
            <a:off x="3779779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124"/>
          <p:cNvSpPr txBox="1"/>
          <p:nvPr>
            <p:ph idx="15" type="body"/>
          </p:nvPr>
        </p:nvSpPr>
        <p:spPr>
          <a:xfrm>
            <a:off x="5384712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p124"/>
          <p:cNvSpPr txBox="1"/>
          <p:nvPr>
            <p:ph idx="16" type="body"/>
          </p:nvPr>
        </p:nvSpPr>
        <p:spPr>
          <a:xfrm>
            <a:off x="6989645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9" name="Google Shape;509;p124"/>
          <p:cNvSpPr txBox="1"/>
          <p:nvPr>
            <p:ph idx="17" type="body"/>
          </p:nvPr>
        </p:nvSpPr>
        <p:spPr>
          <a:xfrm>
            <a:off x="8594578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0" name="Google Shape;510;p124"/>
          <p:cNvSpPr txBox="1"/>
          <p:nvPr>
            <p:ph idx="18" type="body"/>
          </p:nvPr>
        </p:nvSpPr>
        <p:spPr>
          <a:xfrm>
            <a:off x="10199510" y="3056900"/>
            <a:ext cx="14223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25"/>
          <p:cNvSpPr txBox="1"/>
          <p:nvPr>
            <p:ph idx="1" type="body"/>
          </p:nvPr>
        </p:nvSpPr>
        <p:spPr>
          <a:xfrm>
            <a:off x="557872" y="1946521"/>
            <a:ext cx="81846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125"/>
          <p:cNvSpPr txBox="1"/>
          <p:nvPr>
            <p:ph type="title"/>
          </p:nvPr>
        </p:nvSpPr>
        <p:spPr>
          <a:xfrm>
            <a:off x="557872" y="696381"/>
            <a:ext cx="81846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2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6"/>
          <p:cNvSpPr txBox="1"/>
          <p:nvPr>
            <p:ph idx="1" type="body"/>
          </p:nvPr>
        </p:nvSpPr>
        <p:spPr>
          <a:xfrm>
            <a:off x="557872" y="1946521"/>
            <a:ext cx="2628000" cy="3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126"/>
          <p:cNvSpPr txBox="1"/>
          <p:nvPr>
            <p:ph type="title"/>
          </p:nvPr>
        </p:nvSpPr>
        <p:spPr>
          <a:xfrm>
            <a:off x="557872" y="696381"/>
            <a:ext cx="26280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12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s">
  <p:cSld name="Logos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7"/>
          <p:cNvSpPr/>
          <p:nvPr/>
        </p:nvSpPr>
        <p:spPr>
          <a:xfrm>
            <a:off x="557873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127"/>
          <p:cNvSpPr/>
          <p:nvPr/>
        </p:nvSpPr>
        <p:spPr>
          <a:xfrm>
            <a:off x="280758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127"/>
          <p:cNvSpPr/>
          <p:nvPr/>
        </p:nvSpPr>
        <p:spPr>
          <a:xfrm>
            <a:off x="5057299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127"/>
          <p:cNvSpPr/>
          <p:nvPr/>
        </p:nvSpPr>
        <p:spPr>
          <a:xfrm>
            <a:off x="7307012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4" name="Google Shape;524;p127"/>
          <p:cNvSpPr/>
          <p:nvPr/>
        </p:nvSpPr>
        <p:spPr>
          <a:xfrm>
            <a:off x="9556726" y="207575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127"/>
          <p:cNvSpPr/>
          <p:nvPr/>
        </p:nvSpPr>
        <p:spPr>
          <a:xfrm>
            <a:off x="557873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127"/>
          <p:cNvSpPr/>
          <p:nvPr/>
        </p:nvSpPr>
        <p:spPr>
          <a:xfrm>
            <a:off x="280758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127"/>
          <p:cNvSpPr/>
          <p:nvPr/>
        </p:nvSpPr>
        <p:spPr>
          <a:xfrm>
            <a:off x="5057299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127"/>
          <p:cNvSpPr/>
          <p:nvPr/>
        </p:nvSpPr>
        <p:spPr>
          <a:xfrm>
            <a:off x="7307012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127"/>
          <p:cNvSpPr/>
          <p:nvPr/>
        </p:nvSpPr>
        <p:spPr>
          <a:xfrm>
            <a:off x="9556726" y="4066796"/>
            <a:ext cx="2073600" cy="16701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p127"/>
          <p:cNvSpPr txBox="1"/>
          <p:nvPr>
            <p:ph idx="1" type="body"/>
          </p:nvPr>
        </p:nvSpPr>
        <p:spPr>
          <a:xfrm>
            <a:off x="557872" y="1411014"/>
            <a:ext cx="110724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127"/>
          <p:cNvSpPr txBox="1"/>
          <p:nvPr>
            <p:ph type="title"/>
          </p:nvPr>
        </p:nvSpPr>
        <p:spPr>
          <a:xfrm>
            <a:off x="557871" y="696381"/>
            <a:ext cx="110724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2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3" name="Google Shape;533;p127"/>
          <p:cNvSpPr/>
          <p:nvPr>
            <p:ph idx="2" type="pic"/>
          </p:nvPr>
        </p:nvSpPr>
        <p:spPr>
          <a:xfrm>
            <a:off x="749561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127"/>
          <p:cNvSpPr/>
          <p:nvPr>
            <p:ph idx="3" type="pic"/>
          </p:nvPr>
        </p:nvSpPr>
        <p:spPr>
          <a:xfrm>
            <a:off x="2999100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127"/>
          <p:cNvSpPr/>
          <p:nvPr>
            <p:ph idx="4" type="pic"/>
          </p:nvPr>
        </p:nvSpPr>
        <p:spPr>
          <a:xfrm>
            <a:off x="5248639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6" name="Google Shape;536;p127"/>
          <p:cNvSpPr/>
          <p:nvPr>
            <p:ph idx="5" type="pic"/>
          </p:nvPr>
        </p:nvSpPr>
        <p:spPr>
          <a:xfrm>
            <a:off x="7498178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127"/>
          <p:cNvSpPr/>
          <p:nvPr>
            <p:ph idx="6" type="pic"/>
          </p:nvPr>
        </p:nvSpPr>
        <p:spPr>
          <a:xfrm>
            <a:off x="9747717" y="2226582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127"/>
          <p:cNvSpPr/>
          <p:nvPr>
            <p:ph idx="7" type="pic"/>
          </p:nvPr>
        </p:nvSpPr>
        <p:spPr>
          <a:xfrm>
            <a:off x="749561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127"/>
          <p:cNvSpPr/>
          <p:nvPr>
            <p:ph idx="8" type="pic"/>
          </p:nvPr>
        </p:nvSpPr>
        <p:spPr>
          <a:xfrm>
            <a:off x="2999100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127"/>
          <p:cNvSpPr/>
          <p:nvPr>
            <p:ph idx="9" type="pic"/>
          </p:nvPr>
        </p:nvSpPr>
        <p:spPr>
          <a:xfrm>
            <a:off x="5248639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127"/>
          <p:cNvSpPr/>
          <p:nvPr>
            <p:ph idx="13" type="pic"/>
          </p:nvPr>
        </p:nvSpPr>
        <p:spPr>
          <a:xfrm>
            <a:off x="7498178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  <p:sp>
        <p:nvSpPr>
          <p:cNvPr id="542" name="Google Shape;542;p127"/>
          <p:cNvSpPr/>
          <p:nvPr>
            <p:ph idx="14" type="pic"/>
          </p:nvPr>
        </p:nvSpPr>
        <p:spPr>
          <a:xfrm>
            <a:off x="9747717" y="4213037"/>
            <a:ext cx="1690200" cy="136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fographic">
  <p:cSld name="Infographic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28"/>
          <p:cNvSpPr txBox="1"/>
          <p:nvPr>
            <p:ph idx="1" type="body"/>
          </p:nvPr>
        </p:nvSpPr>
        <p:spPr>
          <a:xfrm>
            <a:off x="4116388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5" name="Google Shape;545;p128"/>
          <p:cNvSpPr txBox="1"/>
          <p:nvPr>
            <p:ph idx="2" type="body"/>
          </p:nvPr>
        </p:nvSpPr>
        <p:spPr>
          <a:xfrm>
            <a:off x="6143662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6" name="Google Shape;546;p128"/>
          <p:cNvSpPr txBox="1"/>
          <p:nvPr>
            <p:ph idx="3" type="body"/>
          </p:nvPr>
        </p:nvSpPr>
        <p:spPr>
          <a:xfrm>
            <a:off x="8185113" y="1803178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7" name="Google Shape;547;p128"/>
          <p:cNvSpPr txBox="1"/>
          <p:nvPr>
            <p:ph idx="4" type="body"/>
          </p:nvPr>
        </p:nvSpPr>
        <p:spPr>
          <a:xfrm>
            <a:off x="2074937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128"/>
          <p:cNvSpPr txBox="1"/>
          <p:nvPr>
            <p:ph idx="5" type="body"/>
          </p:nvPr>
        </p:nvSpPr>
        <p:spPr>
          <a:xfrm>
            <a:off x="4102211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9" name="Google Shape;549;p128"/>
          <p:cNvSpPr txBox="1"/>
          <p:nvPr>
            <p:ph idx="6" type="body"/>
          </p:nvPr>
        </p:nvSpPr>
        <p:spPr>
          <a:xfrm>
            <a:off x="6143662" y="3887159"/>
            <a:ext cx="1901700" cy="1901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128"/>
          <p:cNvSpPr txBox="1"/>
          <p:nvPr>
            <p:ph type="title"/>
          </p:nvPr>
        </p:nvSpPr>
        <p:spPr>
          <a:xfrm>
            <a:off x="557871" y="696382"/>
            <a:ext cx="110034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2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2" name="Google Shape;552;p128"/>
          <p:cNvSpPr txBox="1"/>
          <p:nvPr>
            <p:ph idx="7" type="body"/>
          </p:nvPr>
        </p:nvSpPr>
        <p:spPr>
          <a:xfrm>
            <a:off x="4116388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128"/>
          <p:cNvSpPr txBox="1"/>
          <p:nvPr>
            <p:ph idx="8" type="body"/>
          </p:nvPr>
        </p:nvSpPr>
        <p:spPr>
          <a:xfrm>
            <a:off x="6143551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128"/>
          <p:cNvSpPr txBox="1"/>
          <p:nvPr>
            <p:ph idx="9" type="body"/>
          </p:nvPr>
        </p:nvSpPr>
        <p:spPr>
          <a:xfrm>
            <a:off x="8192090" y="2982542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128"/>
          <p:cNvSpPr txBox="1"/>
          <p:nvPr>
            <p:ph idx="13" type="body"/>
          </p:nvPr>
        </p:nvSpPr>
        <p:spPr>
          <a:xfrm>
            <a:off x="2075048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128"/>
          <p:cNvSpPr txBox="1"/>
          <p:nvPr>
            <p:ph idx="14" type="body"/>
          </p:nvPr>
        </p:nvSpPr>
        <p:spPr>
          <a:xfrm>
            <a:off x="4102211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128"/>
          <p:cNvSpPr txBox="1"/>
          <p:nvPr>
            <p:ph idx="15" type="body"/>
          </p:nvPr>
        </p:nvSpPr>
        <p:spPr>
          <a:xfrm>
            <a:off x="6150750" y="5066524"/>
            <a:ext cx="1887600" cy="7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182875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p128"/>
          <p:cNvSpPr txBox="1"/>
          <p:nvPr>
            <p:ph idx="16" type="body"/>
          </p:nvPr>
        </p:nvSpPr>
        <p:spPr>
          <a:xfrm>
            <a:off x="0" y="1803400"/>
            <a:ext cx="39768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548625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p128"/>
          <p:cNvSpPr txBox="1"/>
          <p:nvPr>
            <p:ph idx="17" type="body"/>
          </p:nvPr>
        </p:nvSpPr>
        <p:spPr>
          <a:xfrm>
            <a:off x="8191500" y="3884613"/>
            <a:ext cx="4000500" cy="190170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0" lIns="274300" spcFirstLastPara="1" rIns="27430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0" name="Google Shape;560;p128"/>
          <p:cNvSpPr/>
          <p:nvPr>
            <p:ph idx="18" type="pic"/>
          </p:nvPr>
        </p:nvSpPr>
        <p:spPr>
          <a:xfrm>
            <a:off x="4612931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1" name="Google Shape;561;p128"/>
          <p:cNvSpPr/>
          <p:nvPr>
            <p:ph idx="19" type="pic"/>
          </p:nvPr>
        </p:nvSpPr>
        <p:spPr>
          <a:xfrm>
            <a:off x="6633294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2" name="Google Shape;562;p128"/>
          <p:cNvSpPr/>
          <p:nvPr>
            <p:ph idx="20" type="pic"/>
          </p:nvPr>
        </p:nvSpPr>
        <p:spPr>
          <a:xfrm>
            <a:off x="8681833" y="1939629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3" name="Google Shape;563;p128"/>
          <p:cNvSpPr/>
          <p:nvPr>
            <p:ph idx="21" type="pic"/>
          </p:nvPr>
        </p:nvSpPr>
        <p:spPr>
          <a:xfrm>
            <a:off x="4612931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4" name="Google Shape;564;p128"/>
          <p:cNvSpPr/>
          <p:nvPr>
            <p:ph idx="22" type="pic"/>
          </p:nvPr>
        </p:nvSpPr>
        <p:spPr>
          <a:xfrm>
            <a:off x="663329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5" name="Google Shape;565;p128"/>
          <p:cNvSpPr/>
          <p:nvPr>
            <p:ph idx="23" type="pic"/>
          </p:nvPr>
        </p:nvSpPr>
        <p:spPr>
          <a:xfrm>
            <a:off x="2571824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6" name="Google Shape;566;p128"/>
          <p:cNvSpPr/>
          <p:nvPr>
            <p:ph idx="24" type="pic"/>
          </p:nvPr>
        </p:nvSpPr>
        <p:spPr>
          <a:xfrm>
            <a:off x="4595905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67" name="Google Shape;567;p128"/>
          <p:cNvSpPr/>
          <p:nvPr>
            <p:ph idx="25" type="pic"/>
          </p:nvPr>
        </p:nvSpPr>
        <p:spPr>
          <a:xfrm>
            <a:off x="6643743" y="4028073"/>
            <a:ext cx="908100" cy="906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29"/>
          <p:cNvSpPr txBox="1"/>
          <p:nvPr>
            <p:ph idx="1" type="body"/>
          </p:nvPr>
        </p:nvSpPr>
        <p:spPr>
          <a:xfrm>
            <a:off x="1197171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129"/>
          <p:cNvSpPr txBox="1"/>
          <p:nvPr>
            <p:ph type="title"/>
          </p:nvPr>
        </p:nvSpPr>
        <p:spPr>
          <a:xfrm>
            <a:off x="557872" y="696381"/>
            <a:ext cx="11088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2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2" name="Google Shape;572;p129"/>
          <p:cNvSpPr/>
          <p:nvPr>
            <p:ph idx="2" type="body"/>
          </p:nvPr>
        </p:nvSpPr>
        <p:spPr>
          <a:xfrm>
            <a:off x="1056510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129"/>
          <p:cNvSpPr/>
          <p:nvPr>
            <p:ph idx="3" type="body"/>
          </p:nvPr>
        </p:nvSpPr>
        <p:spPr>
          <a:xfrm>
            <a:off x="3342452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129"/>
          <p:cNvSpPr/>
          <p:nvPr>
            <p:ph idx="4" type="body"/>
          </p:nvPr>
        </p:nvSpPr>
        <p:spPr>
          <a:xfrm>
            <a:off x="5628394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129"/>
          <p:cNvSpPr/>
          <p:nvPr>
            <p:ph idx="5" type="body"/>
          </p:nvPr>
        </p:nvSpPr>
        <p:spPr>
          <a:xfrm>
            <a:off x="7914336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129"/>
          <p:cNvSpPr/>
          <p:nvPr>
            <p:ph idx="6" type="body"/>
          </p:nvPr>
        </p:nvSpPr>
        <p:spPr>
          <a:xfrm>
            <a:off x="10200278" y="3549784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7" name="Google Shape;577;p129"/>
          <p:cNvSpPr txBox="1"/>
          <p:nvPr>
            <p:ph idx="7" type="body"/>
          </p:nvPr>
        </p:nvSpPr>
        <p:spPr>
          <a:xfrm>
            <a:off x="3515988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129"/>
          <p:cNvSpPr txBox="1"/>
          <p:nvPr>
            <p:ph idx="8" type="body"/>
          </p:nvPr>
        </p:nvSpPr>
        <p:spPr>
          <a:xfrm>
            <a:off x="5722450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9" name="Google Shape;579;p129"/>
          <p:cNvSpPr txBox="1"/>
          <p:nvPr>
            <p:ph idx="9" type="body"/>
          </p:nvPr>
        </p:nvSpPr>
        <p:spPr>
          <a:xfrm>
            <a:off x="8041267" y="4391798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0" name="Google Shape;580;p129"/>
          <p:cNvSpPr txBox="1"/>
          <p:nvPr>
            <p:ph idx="13" type="body"/>
          </p:nvPr>
        </p:nvSpPr>
        <p:spPr>
          <a:xfrm>
            <a:off x="9326655" y="2175879"/>
            <a:ext cx="2318700" cy="11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129"/>
          <p:cNvSpPr txBox="1"/>
          <p:nvPr>
            <p:ph idx="14" type="body"/>
          </p:nvPr>
        </p:nvSpPr>
        <p:spPr>
          <a:xfrm>
            <a:off x="1197171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2" name="Google Shape;582;p129"/>
          <p:cNvSpPr txBox="1"/>
          <p:nvPr>
            <p:ph idx="15" type="body"/>
          </p:nvPr>
        </p:nvSpPr>
        <p:spPr>
          <a:xfrm>
            <a:off x="3515988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3" name="Google Shape;583;p129"/>
          <p:cNvSpPr txBox="1"/>
          <p:nvPr>
            <p:ph idx="16" type="body"/>
          </p:nvPr>
        </p:nvSpPr>
        <p:spPr>
          <a:xfrm>
            <a:off x="5722450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129"/>
          <p:cNvSpPr txBox="1"/>
          <p:nvPr>
            <p:ph idx="17" type="body"/>
          </p:nvPr>
        </p:nvSpPr>
        <p:spPr>
          <a:xfrm>
            <a:off x="8041267" y="405140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5" name="Google Shape;585;p129"/>
          <p:cNvSpPr txBox="1"/>
          <p:nvPr>
            <p:ph idx="18" type="body"/>
          </p:nvPr>
        </p:nvSpPr>
        <p:spPr>
          <a:xfrm>
            <a:off x="9326655" y="1835482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device and 4 points">
  <p:cSld name="Mobile device and 4 points">
    <p:bg>
      <p:bgPr>
        <a:solidFill>
          <a:srgbClr val="00A85D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0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8" name="Google Shape;588;p130"/>
          <p:cNvPicPr preferRelativeResize="0"/>
          <p:nvPr/>
        </p:nvPicPr>
        <p:blipFill rotWithShape="1">
          <a:blip r:embed="rId2">
            <a:alphaModFix/>
          </a:blip>
          <a:srcRect b="0" l="27341" r="50340" t="0"/>
          <a:stretch/>
        </p:blipFill>
        <p:spPr>
          <a:xfrm>
            <a:off x="0" y="886"/>
            <a:ext cx="2719483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30"/>
          <p:cNvSpPr/>
          <p:nvPr/>
        </p:nvSpPr>
        <p:spPr>
          <a:xfrm>
            <a:off x="2719484" y="0"/>
            <a:ext cx="94725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0" name="Google Shape;590;p130"/>
          <p:cNvSpPr txBox="1"/>
          <p:nvPr>
            <p:ph idx="1" type="body"/>
          </p:nvPr>
        </p:nvSpPr>
        <p:spPr>
          <a:xfrm>
            <a:off x="8856393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130"/>
          <p:cNvSpPr txBox="1"/>
          <p:nvPr>
            <p:ph idx="2" type="body"/>
          </p:nvPr>
        </p:nvSpPr>
        <p:spPr>
          <a:xfrm>
            <a:off x="5652656" y="2245761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13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3" name="Google Shape;593;p130"/>
          <p:cNvSpPr/>
          <p:nvPr>
            <p:ph idx="3" type="pic"/>
          </p:nvPr>
        </p:nvSpPr>
        <p:spPr>
          <a:xfrm>
            <a:off x="2128253" y="709911"/>
            <a:ext cx="2096100" cy="4461000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594" name="Google Shape;594;p130"/>
          <p:cNvSpPr txBox="1"/>
          <p:nvPr>
            <p:ph type="title"/>
          </p:nvPr>
        </p:nvSpPr>
        <p:spPr>
          <a:xfrm>
            <a:off x="5635478" y="544512"/>
            <a:ext cx="5585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130"/>
          <p:cNvSpPr txBox="1"/>
          <p:nvPr>
            <p:ph idx="4" type="body"/>
          </p:nvPr>
        </p:nvSpPr>
        <p:spPr>
          <a:xfrm>
            <a:off x="8856393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130"/>
          <p:cNvSpPr txBox="1"/>
          <p:nvPr>
            <p:ph idx="5" type="body"/>
          </p:nvPr>
        </p:nvSpPr>
        <p:spPr>
          <a:xfrm>
            <a:off x="5652656" y="4061212"/>
            <a:ext cx="2364600" cy="15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7" name="Google Shape;597;p130"/>
          <p:cNvSpPr txBox="1"/>
          <p:nvPr>
            <p:ph idx="6" type="body"/>
          </p:nvPr>
        </p:nvSpPr>
        <p:spPr>
          <a:xfrm>
            <a:off x="8856393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130"/>
          <p:cNvSpPr txBox="1"/>
          <p:nvPr>
            <p:ph idx="7" type="body"/>
          </p:nvPr>
        </p:nvSpPr>
        <p:spPr>
          <a:xfrm>
            <a:off x="5652656" y="1890220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9" name="Google Shape;599;p130"/>
          <p:cNvSpPr txBox="1"/>
          <p:nvPr>
            <p:ph idx="8" type="body"/>
          </p:nvPr>
        </p:nvSpPr>
        <p:spPr>
          <a:xfrm>
            <a:off x="8856393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0" name="Google Shape;600;p130"/>
          <p:cNvSpPr txBox="1"/>
          <p:nvPr>
            <p:ph idx="9" type="body"/>
          </p:nvPr>
        </p:nvSpPr>
        <p:spPr>
          <a:xfrm>
            <a:off x="5652656" y="3705671"/>
            <a:ext cx="23646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3657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6"/>
          <p:cNvSpPr/>
          <p:nvPr>
            <p:ph idx="2" type="pic"/>
          </p:nvPr>
        </p:nvSpPr>
        <p:spPr>
          <a:xfrm>
            <a:off x="855431" y="844370"/>
            <a:ext cx="4959600" cy="49596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1" name="Google Shape;51;p86"/>
          <p:cNvSpPr/>
          <p:nvPr/>
        </p:nvSpPr>
        <p:spPr>
          <a:xfrm>
            <a:off x="3293312" y="3685828"/>
            <a:ext cx="1594200" cy="1594200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82" l="-236035" r="-236047" t="-110985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86"/>
          <p:cNvSpPr/>
          <p:nvPr>
            <p:ph idx="1" type="body"/>
          </p:nvPr>
        </p:nvSpPr>
        <p:spPr>
          <a:xfrm>
            <a:off x="4389431" y="4067976"/>
            <a:ext cx="1594200" cy="16188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6"/>
          <p:cNvSpPr txBox="1"/>
          <p:nvPr>
            <p:ph idx="3" type="body"/>
          </p:nvPr>
        </p:nvSpPr>
        <p:spPr>
          <a:xfrm>
            <a:off x="6877531" y="2175872"/>
            <a:ext cx="46158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86"/>
          <p:cNvSpPr txBox="1"/>
          <p:nvPr>
            <p:ph type="title"/>
          </p:nvPr>
        </p:nvSpPr>
        <p:spPr>
          <a:xfrm>
            <a:off x="6877531" y="696381"/>
            <a:ext cx="4615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86"/>
          <p:cNvSpPr/>
          <p:nvPr>
            <p:ph idx="4" type="body"/>
          </p:nvPr>
        </p:nvSpPr>
        <p:spPr>
          <a:xfrm>
            <a:off x="4501679" y="4036579"/>
            <a:ext cx="1594200" cy="1618800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text">
  <p:cSld name="Tablet and text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31"/>
          <p:cNvSpPr/>
          <p:nvPr>
            <p:ph idx="1" type="body"/>
          </p:nvPr>
        </p:nvSpPr>
        <p:spPr>
          <a:xfrm rot="-2700000">
            <a:off x="-7027314" y="-3225966"/>
            <a:ext cx="10341861" cy="8915485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3" name="Google Shape;603;p131"/>
          <p:cNvSpPr/>
          <p:nvPr>
            <p:ph idx="2" type="body"/>
          </p:nvPr>
        </p:nvSpPr>
        <p:spPr>
          <a:xfrm rot="-2700000">
            <a:off x="-7170448" y="-3463783"/>
            <a:ext cx="10341861" cy="8915485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p131"/>
          <p:cNvSpPr txBox="1"/>
          <p:nvPr>
            <p:ph idx="3" type="body"/>
          </p:nvPr>
        </p:nvSpPr>
        <p:spPr>
          <a:xfrm>
            <a:off x="72126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131"/>
          <p:cNvSpPr txBox="1"/>
          <p:nvPr>
            <p:ph type="title"/>
          </p:nvPr>
        </p:nvSpPr>
        <p:spPr>
          <a:xfrm>
            <a:off x="72126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13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7" name="Google Shape;607;p131"/>
          <p:cNvSpPr/>
          <p:nvPr>
            <p:ph idx="4" type="pic"/>
          </p:nvPr>
        </p:nvSpPr>
        <p:spPr>
          <a:xfrm>
            <a:off x="508000" y="1231900"/>
            <a:ext cx="5841900" cy="445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aptop and text">
  <p:cSld name="1_Laptop and text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32"/>
          <p:cNvSpPr/>
          <p:nvPr>
            <p:ph idx="1" type="body"/>
          </p:nvPr>
        </p:nvSpPr>
        <p:spPr>
          <a:xfrm rot="-2999996">
            <a:off x="6706818" y="-1064086"/>
            <a:ext cx="10341970" cy="891525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0" name="Google Shape;610;p132"/>
          <p:cNvSpPr/>
          <p:nvPr>
            <p:ph idx="2" type="body"/>
          </p:nvPr>
        </p:nvSpPr>
        <p:spPr>
          <a:xfrm rot="-2999996">
            <a:off x="6857940" y="-1295419"/>
            <a:ext cx="10341970" cy="8915259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132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2" name="Google Shape;612;p132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13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4" name="Google Shape;614;p132"/>
          <p:cNvSpPr/>
          <p:nvPr>
            <p:ph idx="4" type="pic"/>
          </p:nvPr>
        </p:nvSpPr>
        <p:spPr>
          <a:xfrm>
            <a:off x="5479142" y="1204686"/>
            <a:ext cx="6270300" cy="4151100"/>
          </a:xfrm>
          <a:prstGeom prst="round2SameRect">
            <a:avLst>
              <a:gd fmla="val 5314" name="adj1"/>
              <a:gd fmla="val 0" name="adj2"/>
            </a:avLst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mobile device and text">
  <p:cSld name="Double mobile device and text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33"/>
          <p:cNvSpPr/>
          <p:nvPr>
            <p:ph idx="1" type="body"/>
          </p:nvPr>
        </p:nvSpPr>
        <p:spPr>
          <a:xfrm rot="-10019964">
            <a:off x="8279565" y="973207"/>
            <a:ext cx="10341783" cy="8915297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133"/>
          <p:cNvSpPr/>
          <p:nvPr>
            <p:ph idx="2" type="body"/>
          </p:nvPr>
        </p:nvSpPr>
        <p:spPr>
          <a:xfrm rot="-10019964">
            <a:off x="8537664" y="840467"/>
            <a:ext cx="10341783" cy="8915297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133"/>
          <p:cNvSpPr txBox="1"/>
          <p:nvPr>
            <p:ph idx="3" type="body"/>
          </p:nvPr>
        </p:nvSpPr>
        <p:spPr>
          <a:xfrm>
            <a:off x="557872" y="2175872"/>
            <a:ext cx="35994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p133"/>
          <p:cNvSpPr txBox="1"/>
          <p:nvPr>
            <p:ph type="title"/>
          </p:nvPr>
        </p:nvSpPr>
        <p:spPr>
          <a:xfrm>
            <a:off x="557872" y="696381"/>
            <a:ext cx="3599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13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1" name="Google Shape;621;p133"/>
          <p:cNvSpPr/>
          <p:nvPr>
            <p:ph idx="4" type="pic"/>
          </p:nvPr>
        </p:nvSpPr>
        <p:spPr>
          <a:xfrm>
            <a:off x="6924726" y="898525"/>
            <a:ext cx="5770500" cy="323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2" name="Google Shape;622;p133"/>
          <p:cNvSpPr/>
          <p:nvPr>
            <p:ph idx="5" type="pic"/>
          </p:nvPr>
        </p:nvSpPr>
        <p:spPr>
          <a:xfrm>
            <a:off x="5441950" y="3094038"/>
            <a:ext cx="4200600" cy="2659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 and iPhone">
  <p:cSld name="Tablet and iPhone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34"/>
          <p:cNvSpPr/>
          <p:nvPr>
            <p:ph idx="2" type="pic"/>
          </p:nvPr>
        </p:nvSpPr>
        <p:spPr>
          <a:xfrm>
            <a:off x="1271588" y="2468563"/>
            <a:ext cx="8292000" cy="6345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25" name="Google Shape;625;p134"/>
          <p:cNvSpPr txBox="1"/>
          <p:nvPr>
            <p:ph idx="1" type="body"/>
          </p:nvPr>
        </p:nvSpPr>
        <p:spPr>
          <a:xfrm>
            <a:off x="0" y="1676400"/>
            <a:ext cx="121920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6" name="Google Shape;626;p134"/>
          <p:cNvSpPr txBox="1"/>
          <p:nvPr>
            <p:ph type="title"/>
          </p:nvPr>
        </p:nvSpPr>
        <p:spPr>
          <a:xfrm>
            <a:off x="0" y="696381"/>
            <a:ext cx="121920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13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8" name="Google Shape;628;p134"/>
          <p:cNvSpPr/>
          <p:nvPr>
            <p:ph idx="3" type="pic"/>
          </p:nvPr>
        </p:nvSpPr>
        <p:spPr>
          <a:xfrm>
            <a:off x="7737475" y="3354542"/>
            <a:ext cx="3182100" cy="6751200"/>
          </a:xfrm>
          <a:prstGeom prst="roundRect">
            <a:avLst>
              <a:gd fmla="val 9004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629" name="Google Shape;629;p134"/>
          <p:cNvSpPr txBox="1"/>
          <p:nvPr/>
        </p:nvSpPr>
        <p:spPr>
          <a:xfrm>
            <a:off x="5065203" y="6217094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2" name="Google Shape;632;p135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135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35"/>
          <p:cNvSpPr txBox="1"/>
          <p:nvPr/>
        </p:nvSpPr>
        <p:spPr>
          <a:xfrm>
            <a:off x="1522323" y="34290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Montserrat"/>
              <a:buNone/>
            </a:pP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|  </a:t>
            </a:r>
            <a:r>
              <a:rPr b="1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-GB" sz="2000" u="none" cap="none" strike="noStrike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GB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+353 (1) 524 1285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135"/>
          <p:cNvPicPr preferRelativeResize="0"/>
          <p:nvPr/>
        </p:nvPicPr>
        <p:blipFill rotWithShape="1">
          <a:blip r:embed="rId3">
            <a:alphaModFix/>
          </a:blip>
          <a:srcRect b="0" l="-563" r="0" t="0"/>
          <a:stretch/>
        </p:blipFill>
        <p:spPr>
          <a:xfrm>
            <a:off x="4284999" y="2469926"/>
            <a:ext cx="3605442" cy="801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Image and text 6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3"/>
          <p:cNvSpPr/>
          <p:nvPr>
            <p:ph idx="2" type="pic"/>
          </p:nvPr>
        </p:nvSpPr>
        <p:spPr>
          <a:xfrm>
            <a:off x="1235441" y="1212505"/>
            <a:ext cx="3977826" cy="3977824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43" name="Google Shape;643;p2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6">
  <p:cSld name="1_Image and text 6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"/>
          <p:cNvSpPr/>
          <p:nvPr>
            <p:ph idx="2" type="pic"/>
          </p:nvPr>
        </p:nvSpPr>
        <p:spPr>
          <a:xfrm>
            <a:off x="855431" y="844370"/>
            <a:ext cx="4959532" cy="495953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48" name="Google Shape;648;p27"/>
          <p:cNvSpPr/>
          <p:nvPr/>
        </p:nvSpPr>
        <p:spPr>
          <a:xfrm>
            <a:off x="3293312" y="3685828"/>
            <a:ext cx="1594321" cy="159432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0982" l="-236074" r="-236074" t="-110985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9" name="Google Shape;649;p27"/>
          <p:cNvSpPr/>
          <p:nvPr>
            <p:ph idx="1" type="body"/>
          </p:nvPr>
        </p:nvSpPr>
        <p:spPr>
          <a:xfrm>
            <a:off x="4389431" y="4067976"/>
            <a:ext cx="1594321" cy="1618658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0" name="Google Shape;650;p27"/>
          <p:cNvSpPr txBox="1"/>
          <p:nvPr>
            <p:ph idx="3" type="body"/>
          </p:nvPr>
        </p:nvSpPr>
        <p:spPr>
          <a:xfrm>
            <a:off x="6877531" y="2175872"/>
            <a:ext cx="4615876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1" name="Google Shape;651;p27"/>
          <p:cNvSpPr txBox="1"/>
          <p:nvPr>
            <p:ph type="title"/>
          </p:nvPr>
        </p:nvSpPr>
        <p:spPr>
          <a:xfrm>
            <a:off x="6877531" y="696381"/>
            <a:ext cx="461587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2" name="Google Shape;652;p2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3" name="Google Shape;653;p27"/>
          <p:cNvSpPr/>
          <p:nvPr>
            <p:ph idx="4" type="body"/>
          </p:nvPr>
        </p:nvSpPr>
        <p:spPr>
          <a:xfrm>
            <a:off x="4501679" y="4036579"/>
            <a:ext cx="1594321" cy="161865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over 08">
    <p:bg>
      <p:bgPr>
        <a:solidFill>
          <a:srgbClr val="D9EEE5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2"/>
          <p:cNvSpPr/>
          <p:nvPr>
            <p:ph idx="2" type="pic"/>
          </p:nvPr>
        </p:nvSpPr>
        <p:spPr>
          <a:xfrm>
            <a:off x="5802080" y="0"/>
            <a:ext cx="638992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preencoded.png" id="656" name="Google Shape;65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4001" y="254001"/>
            <a:ext cx="2178599" cy="493817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2"/>
          <p:cNvSpPr/>
          <p:nvPr/>
        </p:nvSpPr>
        <p:spPr>
          <a:xfrm>
            <a:off x="228601" y="6477001"/>
            <a:ext cx="850900" cy="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© 2023 SocialTalent.</a:t>
            </a:r>
            <a:endParaRPr b="0" i="0" sz="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32"/>
          <p:cNvSpPr txBox="1"/>
          <p:nvPr>
            <p:ph idx="1" type="body"/>
          </p:nvPr>
        </p:nvSpPr>
        <p:spPr>
          <a:xfrm>
            <a:off x="133347" y="2119605"/>
            <a:ext cx="6157019" cy="1501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Rockwell"/>
                <a:ea typeface="Rockwell"/>
                <a:cs typeface="Rockwell"/>
                <a:sym typeface="Rockwel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9" name="Google Shape;659;p32"/>
          <p:cNvSpPr txBox="1"/>
          <p:nvPr>
            <p:ph idx="3" type="body"/>
          </p:nvPr>
        </p:nvSpPr>
        <p:spPr>
          <a:xfrm>
            <a:off x="133347" y="3658738"/>
            <a:ext cx="6078069" cy="5300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p32"/>
          <p:cNvSpPr txBox="1"/>
          <p:nvPr>
            <p:ph idx="4" type="body"/>
          </p:nvPr>
        </p:nvSpPr>
        <p:spPr>
          <a:xfrm>
            <a:off x="133347" y="4188824"/>
            <a:ext cx="6078069" cy="565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>
                <a:latin typeface="Verdana"/>
                <a:ea typeface="Verdana"/>
                <a:cs typeface="Verdana"/>
                <a:sym typeface="Verdana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1" name="Google Shape;661;p32"/>
          <p:cNvSpPr/>
          <p:nvPr>
            <p:ph idx="5" type="pic"/>
          </p:nvPr>
        </p:nvSpPr>
        <p:spPr>
          <a:xfrm>
            <a:off x="2997200" y="254001"/>
            <a:ext cx="1667933" cy="68156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3 of 4)">
  <p:cSld name="Case study (3 of 4)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3" name="Google Shape;663;p33"/>
          <p:cNvCxnSpPr/>
          <p:nvPr/>
        </p:nvCxnSpPr>
        <p:spPr>
          <a:xfrm>
            <a:off x="0" y="3254842"/>
            <a:ext cx="10817679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4" name="Google Shape;664;p33"/>
          <p:cNvSpPr txBox="1"/>
          <p:nvPr>
            <p:ph idx="1" type="body"/>
          </p:nvPr>
        </p:nvSpPr>
        <p:spPr>
          <a:xfrm>
            <a:off x="1197171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3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6" name="Google Shape;666;p33"/>
          <p:cNvSpPr/>
          <p:nvPr>
            <p:ph idx="2" type="body"/>
          </p:nvPr>
        </p:nvSpPr>
        <p:spPr>
          <a:xfrm>
            <a:off x="1056510" y="3081950"/>
            <a:ext cx="347072" cy="34578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7" name="Google Shape;667;p33"/>
          <p:cNvSpPr/>
          <p:nvPr>
            <p:ph idx="3" type="body"/>
          </p:nvPr>
        </p:nvSpPr>
        <p:spPr>
          <a:xfrm>
            <a:off x="3865128" y="3081950"/>
            <a:ext cx="347072" cy="345784"/>
          </a:xfrm>
          <a:prstGeom prst="ellipse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8" name="Google Shape;668;p33"/>
          <p:cNvSpPr/>
          <p:nvPr>
            <p:ph idx="4" type="body"/>
          </p:nvPr>
        </p:nvSpPr>
        <p:spPr>
          <a:xfrm>
            <a:off x="6673746" y="3081950"/>
            <a:ext cx="347072" cy="345784"/>
          </a:xfrm>
          <a:prstGeom prst="ellipse">
            <a:avLst/>
          </a:prstGeom>
          <a:solidFill>
            <a:srgbClr val="9404B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9" name="Google Shape;669;p33"/>
          <p:cNvSpPr/>
          <p:nvPr>
            <p:ph idx="5" type="body"/>
          </p:nvPr>
        </p:nvSpPr>
        <p:spPr>
          <a:xfrm>
            <a:off x="9482364" y="3081950"/>
            <a:ext cx="347072" cy="345784"/>
          </a:xfrm>
          <a:prstGeom prst="ellipse">
            <a:avLst/>
          </a:prstGeom>
          <a:solidFill>
            <a:srgbClr val="FF856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0" name="Google Shape;670;p33"/>
          <p:cNvSpPr txBox="1"/>
          <p:nvPr>
            <p:ph idx="6" type="body"/>
          </p:nvPr>
        </p:nvSpPr>
        <p:spPr>
          <a:xfrm>
            <a:off x="4016747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1" name="Google Shape;671;p33"/>
          <p:cNvSpPr txBox="1"/>
          <p:nvPr>
            <p:ph idx="7" type="body"/>
          </p:nvPr>
        </p:nvSpPr>
        <p:spPr>
          <a:xfrm>
            <a:off x="6836323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2" name="Google Shape;672;p33"/>
          <p:cNvSpPr txBox="1"/>
          <p:nvPr>
            <p:ph idx="8" type="body"/>
          </p:nvPr>
        </p:nvSpPr>
        <p:spPr>
          <a:xfrm>
            <a:off x="9655900" y="3712290"/>
            <a:ext cx="2318817" cy="1716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3" name="Google Shape;673;p33"/>
          <p:cNvSpPr txBox="1"/>
          <p:nvPr>
            <p:ph idx="9" type="body"/>
          </p:nvPr>
        </p:nvSpPr>
        <p:spPr>
          <a:xfrm>
            <a:off x="1197171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  <a:defRPr b="1" sz="20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4" name="Google Shape;674;p33"/>
          <p:cNvSpPr txBox="1"/>
          <p:nvPr>
            <p:ph idx="13" type="body"/>
          </p:nvPr>
        </p:nvSpPr>
        <p:spPr>
          <a:xfrm>
            <a:off x="4017537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C107"/>
              </a:buClr>
              <a:buSzPts val="2000"/>
              <a:buNone/>
              <a:defRPr b="1" sz="2000">
                <a:solidFill>
                  <a:srgbClr val="FFC10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5" name="Google Shape;675;p33"/>
          <p:cNvSpPr txBox="1"/>
          <p:nvPr>
            <p:ph idx="14" type="body"/>
          </p:nvPr>
        </p:nvSpPr>
        <p:spPr>
          <a:xfrm>
            <a:off x="6837903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404B7"/>
              </a:buClr>
              <a:buSzPts val="2000"/>
              <a:buNone/>
              <a:defRPr b="1" sz="2000">
                <a:solidFill>
                  <a:srgbClr val="9404B7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6" name="Google Shape;676;p33"/>
          <p:cNvSpPr txBox="1"/>
          <p:nvPr>
            <p:ph idx="15" type="body"/>
          </p:nvPr>
        </p:nvSpPr>
        <p:spPr>
          <a:xfrm>
            <a:off x="9658270" y="2117886"/>
            <a:ext cx="2318817" cy="3337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F8560"/>
              </a:buClr>
              <a:buSzPts val="2000"/>
              <a:buNone/>
              <a:defRPr b="1" sz="2000">
                <a:solidFill>
                  <a:srgbClr val="FF856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7" name="Google Shape;677;p33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33"/>
          <p:cNvSpPr txBox="1"/>
          <p:nvPr>
            <p:ph idx="16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79" name="Google Shape;679;p33"/>
          <p:cNvCxnSpPr/>
          <p:nvPr/>
        </p:nvCxnSpPr>
        <p:spPr>
          <a:xfrm>
            <a:off x="10679289" y="3254842"/>
            <a:ext cx="1267279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miter lim="800000"/>
            <a:headEnd len="sm" w="sm" type="none"/>
            <a:tailEnd len="lg" w="lg" type="stealth"/>
          </a:ln>
        </p:spPr>
      </p:cxnSp>
      <p:sp>
        <p:nvSpPr>
          <p:cNvPr id="680" name="Google Shape;680;p33"/>
          <p:cNvSpPr txBox="1"/>
          <p:nvPr>
            <p:ph idx="17" type="body"/>
          </p:nvPr>
        </p:nvSpPr>
        <p:spPr>
          <a:xfrm>
            <a:off x="1197171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1" name="Google Shape;681;p33"/>
          <p:cNvSpPr txBox="1"/>
          <p:nvPr>
            <p:ph idx="18" type="body"/>
          </p:nvPr>
        </p:nvSpPr>
        <p:spPr>
          <a:xfrm>
            <a:off x="4017537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2" name="Google Shape;682;p33"/>
          <p:cNvSpPr txBox="1"/>
          <p:nvPr>
            <p:ph idx="19" type="body"/>
          </p:nvPr>
        </p:nvSpPr>
        <p:spPr>
          <a:xfrm>
            <a:off x="6837903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3" name="Google Shape;683;p33"/>
          <p:cNvSpPr txBox="1"/>
          <p:nvPr>
            <p:ph idx="20" type="body"/>
          </p:nvPr>
        </p:nvSpPr>
        <p:spPr>
          <a:xfrm>
            <a:off x="9658270" y="2445808"/>
            <a:ext cx="2318817" cy="463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7"/>
          <p:cNvSpPr txBox="1"/>
          <p:nvPr>
            <p:ph idx="1" type="body"/>
          </p:nvPr>
        </p:nvSpPr>
        <p:spPr>
          <a:xfrm>
            <a:off x="557872" y="2175872"/>
            <a:ext cx="81846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7"/>
          <p:cNvSpPr txBox="1"/>
          <p:nvPr>
            <p:ph type="title"/>
          </p:nvPr>
        </p:nvSpPr>
        <p:spPr>
          <a:xfrm>
            <a:off x="557872" y="696381"/>
            <a:ext cx="818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2">
  <p:cSld name="Text 2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4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6" name="Google Shape;686;p34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3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5"/>
          <p:cNvSpPr txBox="1"/>
          <p:nvPr>
            <p:ph type="title"/>
          </p:nvPr>
        </p:nvSpPr>
        <p:spPr>
          <a:xfrm>
            <a:off x="557212" y="682648"/>
            <a:ext cx="10983479" cy="5000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3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1" name="Google Shape;691;p35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6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4" name="Google Shape;694;p3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5" name="Google Shape;695;p36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697" name="Google Shape;697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8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7"/>
          <p:cNvSpPr txBox="1"/>
          <p:nvPr/>
        </p:nvSpPr>
        <p:spPr>
          <a:xfrm>
            <a:off x="723603" y="3253375"/>
            <a:ext cx="5408504" cy="539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700" name="Google Shape;7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4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p37"/>
          <p:cNvCxnSpPr/>
          <p:nvPr/>
        </p:nvCxnSpPr>
        <p:spPr>
          <a:xfrm>
            <a:off x="723603" y="4389620"/>
            <a:ext cx="247504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2" name="Google Shape;702;p37"/>
          <p:cNvSpPr txBox="1"/>
          <p:nvPr>
            <p:ph idx="1" type="body"/>
          </p:nvPr>
        </p:nvSpPr>
        <p:spPr>
          <a:xfrm>
            <a:off x="723603" y="4534006"/>
            <a:ext cx="3776663" cy="25164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38"/>
          <p:cNvPicPr preferRelativeResize="0"/>
          <p:nvPr/>
        </p:nvPicPr>
        <p:blipFill rotWithShape="1">
          <a:blip r:embed="rId2">
            <a:alphaModFix/>
          </a:blip>
          <a:srcRect b="0" l="39397" r="33787" t="0"/>
          <a:stretch/>
        </p:blipFill>
        <p:spPr>
          <a:xfrm>
            <a:off x="7625165" y="886"/>
            <a:ext cx="3267542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8"/>
          <p:cNvSpPr/>
          <p:nvPr>
            <p:ph idx="2" type="pic"/>
          </p:nvPr>
        </p:nvSpPr>
        <p:spPr>
          <a:xfrm>
            <a:off x="6468532" y="768355"/>
            <a:ext cx="5723468" cy="481170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06" name="Google Shape;706;p38"/>
          <p:cNvSpPr txBox="1"/>
          <p:nvPr>
            <p:ph type="title"/>
          </p:nvPr>
        </p:nvSpPr>
        <p:spPr>
          <a:xfrm>
            <a:off x="557872" y="696381"/>
            <a:ext cx="50686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38"/>
          <p:cNvSpPr txBox="1"/>
          <p:nvPr>
            <p:ph idx="1" type="body"/>
          </p:nvPr>
        </p:nvSpPr>
        <p:spPr>
          <a:xfrm>
            <a:off x="557872" y="2175872"/>
            <a:ext cx="5068692" cy="3404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 sz="20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8" name="Google Shape;708;p3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9" name="Google Shape;709;p38"/>
          <p:cNvSpPr txBox="1"/>
          <p:nvPr>
            <p:ph idx="3" type="body"/>
          </p:nvPr>
        </p:nvSpPr>
        <p:spPr>
          <a:xfrm>
            <a:off x="6658248" y="949653"/>
            <a:ext cx="5722937" cy="481171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1">
  <p:cSld name="Separator 1">
    <p:bg>
      <p:bgPr>
        <a:solidFill>
          <a:srgbClr val="00A85D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9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-13" l="0" r="0" t="-12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39"/>
          <p:cNvSpPr txBox="1"/>
          <p:nvPr>
            <p:ph idx="1" type="body"/>
          </p:nvPr>
        </p:nvSpPr>
        <p:spPr>
          <a:xfrm>
            <a:off x="2306855" y="2252663"/>
            <a:ext cx="7578289" cy="1885950"/>
          </a:xfrm>
          <a:prstGeom prst="rect">
            <a:avLst/>
          </a:prstGeom>
          <a:solidFill>
            <a:srgbClr val="00A85D"/>
          </a:solidFill>
          <a:ln cap="flat" cmpd="sng" w="317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203200">
              <a:srgbClr val="000000"/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3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2">
  <p:cSld name="Separator 2">
    <p:bg>
      <p:bgPr>
        <a:solidFill>
          <a:srgbClr val="00A85D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0"/>
          <p:cNvSpPr/>
          <p:nvPr>
            <p:ph idx="2" type="pic"/>
          </p:nvPr>
        </p:nvSpPr>
        <p:spPr>
          <a:xfrm>
            <a:off x="4976813" y="0"/>
            <a:ext cx="7215187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16" name="Google Shape;716;p40"/>
          <p:cNvSpPr txBox="1"/>
          <p:nvPr>
            <p:ph idx="1" type="body"/>
          </p:nvPr>
        </p:nvSpPr>
        <p:spPr>
          <a:xfrm>
            <a:off x="0" y="2258716"/>
            <a:ext cx="6184800" cy="2142125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7" name="Google Shape;717;p4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8" name="Google Shape;718;p40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tor 3">
  <p:cSld name="Separator 3">
    <p:bg>
      <p:bgPr>
        <a:solidFill>
          <a:srgbClr val="00A85D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41"/>
          <p:cNvSpPr/>
          <p:nvPr>
            <p:ph idx="2" type="pic"/>
          </p:nvPr>
        </p:nvSpPr>
        <p:spPr>
          <a:xfrm>
            <a:off x="9423400" y="1172875"/>
            <a:ext cx="4089400" cy="4089688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21" name="Google Shape;721;p4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2" name="Google Shape;722;p41"/>
          <p:cNvSpPr/>
          <p:nvPr/>
        </p:nvSpPr>
        <p:spPr>
          <a:xfrm>
            <a:off x="4607475" y="1172875"/>
            <a:ext cx="4089307" cy="4089305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81" l="-95512" r="-95515" t="-31881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3" name="Google Shape;723;p41"/>
          <p:cNvSpPr txBox="1"/>
          <p:nvPr>
            <p:ph idx="1" type="body"/>
          </p:nvPr>
        </p:nvSpPr>
        <p:spPr>
          <a:xfrm>
            <a:off x="-1" y="2258716"/>
            <a:ext cx="6477803" cy="2142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00" lIns="640075" spcFirstLastPara="1" rIns="182875" wrap="square" tIns="4572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4" name="Google Shape;724;p41"/>
          <p:cNvSpPr/>
          <p:nvPr/>
        </p:nvSpPr>
        <p:spPr>
          <a:xfrm>
            <a:off x="4607475" y="1172875"/>
            <a:ext cx="4089307" cy="4089305"/>
          </a:xfrm>
          <a:prstGeom prst="ellipse">
            <a:avLst/>
          </a:prstGeom>
          <a:blipFill rotWithShape="1">
            <a:blip r:embed="rId2">
              <a:alphaModFix amt="60000"/>
            </a:blip>
            <a:stretch>
              <a:fillRect b="-31881" l="-95512" r="-95515" t="-31881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">
  <p:cSld name="Text 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42"/>
          <p:cNvPicPr preferRelativeResize="0"/>
          <p:nvPr/>
        </p:nvPicPr>
        <p:blipFill rotWithShape="1">
          <a:blip r:embed="rId2">
            <a:alphaModFix/>
          </a:blip>
          <a:srcRect b="0" l="43828" r="43902" t="0"/>
          <a:stretch/>
        </p:blipFill>
        <p:spPr>
          <a:xfrm>
            <a:off x="9464374" y="886"/>
            <a:ext cx="149507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42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8" name="Google Shape;728;p42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4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0" name="Google Shape;730;p42"/>
          <p:cNvSpPr/>
          <p:nvPr>
            <p:ph idx="2" type="body"/>
          </p:nvPr>
        </p:nvSpPr>
        <p:spPr>
          <a:xfrm>
            <a:off x="9370189" y="1262387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1" name="Google Shape;731;p42"/>
          <p:cNvSpPr/>
          <p:nvPr>
            <p:ph idx="3" type="body"/>
          </p:nvPr>
        </p:nvSpPr>
        <p:spPr>
          <a:xfrm>
            <a:off x="9533031" y="1207293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3">
  <p:cSld name="Text 3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3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p43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4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36" name="Google Shape;736;p43"/>
          <p:cNvPicPr preferRelativeResize="0"/>
          <p:nvPr/>
        </p:nvPicPr>
        <p:blipFill rotWithShape="1">
          <a:blip r:embed="rId2">
            <a:alphaModFix/>
          </a:blip>
          <a:srcRect b="32400" l="85152" r="331" t="42186"/>
          <a:stretch/>
        </p:blipFill>
        <p:spPr>
          <a:xfrm>
            <a:off x="10565658" y="0"/>
            <a:ext cx="1626342" cy="160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3"/>
          <p:cNvPicPr preferRelativeResize="0"/>
          <p:nvPr/>
        </p:nvPicPr>
        <p:blipFill rotWithShape="1">
          <a:blip r:embed="rId2">
            <a:alphaModFix/>
          </a:blip>
          <a:srcRect b="16893" l="85152" r="331" t="-25690"/>
          <a:stretch/>
        </p:blipFill>
        <p:spPr>
          <a:xfrm>
            <a:off x="10565658" y="23247"/>
            <a:ext cx="16263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 coloured">
  <p:cSld name="Large short statement coloured">
    <p:bg>
      <p:bgPr>
        <a:solidFill>
          <a:srgbClr val="00A85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8"/>
          <p:cNvSpPr txBox="1"/>
          <p:nvPr>
            <p:ph type="title"/>
          </p:nvPr>
        </p:nvSpPr>
        <p:spPr>
          <a:xfrm>
            <a:off x="557212" y="682648"/>
            <a:ext cx="10983600" cy="50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88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Next steps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44"/>
          <p:cNvPicPr preferRelativeResize="0"/>
          <p:nvPr/>
        </p:nvPicPr>
        <p:blipFill rotWithShape="1">
          <a:blip r:embed="rId2">
            <a:alphaModFix/>
          </a:blip>
          <a:srcRect b="0" l="43828" r="43902" t="0"/>
          <a:stretch/>
        </p:blipFill>
        <p:spPr>
          <a:xfrm>
            <a:off x="9464374" y="886"/>
            <a:ext cx="1495077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44"/>
          <p:cNvSpPr/>
          <p:nvPr>
            <p:ph idx="1" type="body"/>
          </p:nvPr>
        </p:nvSpPr>
        <p:spPr>
          <a:xfrm>
            <a:off x="9370189" y="1262387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1" name="Google Shape;741;p44"/>
          <p:cNvSpPr/>
          <p:nvPr>
            <p:ph idx="2" type="body"/>
          </p:nvPr>
        </p:nvSpPr>
        <p:spPr>
          <a:xfrm>
            <a:off x="9533031" y="1207293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2" name="Google Shape;742;p44"/>
          <p:cNvSpPr txBox="1"/>
          <p:nvPr>
            <p:ph idx="3" type="body"/>
          </p:nvPr>
        </p:nvSpPr>
        <p:spPr>
          <a:xfrm>
            <a:off x="557872" y="1815451"/>
            <a:ext cx="8184640" cy="38711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3" name="Google Shape;743;p44"/>
          <p:cNvSpPr txBox="1"/>
          <p:nvPr>
            <p:ph type="title"/>
          </p:nvPr>
        </p:nvSpPr>
        <p:spPr>
          <a:xfrm>
            <a:off x="557872" y="696382"/>
            <a:ext cx="8184640" cy="852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4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Text and image 1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5"/>
          <p:cNvSpPr/>
          <p:nvPr>
            <p:ph idx="2" type="pic"/>
          </p:nvPr>
        </p:nvSpPr>
        <p:spPr>
          <a:xfrm>
            <a:off x="10010456" y="-1530351"/>
            <a:ext cx="5964558" cy="608488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47" name="Google Shape;747;p45"/>
          <p:cNvSpPr/>
          <p:nvPr/>
        </p:nvSpPr>
        <p:spPr>
          <a:xfrm flipH="1">
            <a:off x="6968280" y="-3183040"/>
            <a:ext cx="6084350" cy="6084347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5" l="-53088" r="-53088" t="-800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8" name="Google Shape;748;p45"/>
          <p:cNvSpPr txBox="1"/>
          <p:nvPr>
            <p:ph idx="1" type="body"/>
          </p:nvPr>
        </p:nvSpPr>
        <p:spPr>
          <a:xfrm>
            <a:off x="557872" y="2175872"/>
            <a:ext cx="805673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9" name="Google Shape;749;p45"/>
          <p:cNvSpPr txBox="1"/>
          <p:nvPr>
            <p:ph type="title"/>
          </p:nvPr>
        </p:nvSpPr>
        <p:spPr>
          <a:xfrm>
            <a:off x="557872" y="696381"/>
            <a:ext cx="72674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4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1" name="Google Shape;751;p45"/>
          <p:cNvSpPr/>
          <p:nvPr>
            <p:ph idx="3" type="body"/>
          </p:nvPr>
        </p:nvSpPr>
        <p:spPr>
          <a:xfrm>
            <a:off x="9505159" y="-1530352"/>
            <a:ext cx="5993603" cy="6084890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graphic 2">
  <p:cSld name="Text and graphic 2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Text and image 2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47"/>
          <p:cNvGrpSpPr/>
          <p:nvPr/>
        </p:nvGrpSpPr>
        <p:grpSpPr>
          <a:xfrm rot="-2331891">
            <a:off x="9331501" y="-1489531"/>
            <a:ext cx="848578" cy="9168519"/>
            <a:chOff x="6503831" y="58741"/>
            <a:chExt cx="540807" cy="5843187"/>
          </a:xfrm>
        </p:grpSpPr>
        <p:pic>
          <p:nvPicPr>
            <p:cNvPr id="756" name="Google Shape;756;p47"/>
            <p:cNvPicPr preferRelativeResize="0"/>
            <p:nvPr/>
          </p:nvPicPr>
          <p:blipFill rotWithShape="1">
            <a:blip r:embed="rId2">
              <a:alphaModFix/>
            </a:blip>
            <a:srcRect b="0" l="0" r="92528" t="0"/>
            <a:stretch/>
          </p:blipFill>
          <p:spPr>
            <a:xfrm flipH="1">
              <a:off x="6503831" y="58741"/>
              <a:ext cx="540807" cy="4072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47"/>
            <p:cNvPicPr preferRelativeResize="0"/>
            <p:nvPr/>
          </p:nvPicPr>
          <p:blipFill rotWithShape="1">
            <a:blip r:embed="rId2">
              <a:alphaModFix/>
            </a:blip>
            <a:srcRect b="57804" l="0" r="92528" t="0"/>
            <a:stretch/>
          </p:blipFill>
          <p:spPr>
            <a:xfrm flipH="1">
              <a:off x="6503831" y="4183552"/>
              <a:ext cx="540807" cy="17183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47"/>
          <p:cNvSpPr/>
          <p:nvPr/>
        </p:nvSpPr>
        <p:spPr>
          <a:xfrm rot="10271271">
            <a:off x="7725715" y="-1660475"/>
            <a:ext cx="10845754" cy="9349785"/>
          </a:xfrm>
          <a:prstGeom prst="triangle">
            <a:avLst>
              <a:gd fmla="val 50000" name="adj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9" name="Google Shape;759;p47"/>
          <p:cNvSpPr txBox="1"/>
          <p:nvPr>
            <p:ph idx="1" type="body"/>
          </p:nvPr>
        </p:nvSpPr>
        <p:spPr>
          <a:xfrm>
            <a:off x="557872" y="2175872"/>
            <a:ext cx="818464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0" name="Google Shape;760;p47"/>
          <p:cNvSpPr txBox="1"/>
          <p:nvPr>
            <p:ph type="title"/>
          </p:nvPr>
        </p:nvSpPr>
        <p:spPr>
          <a:xfrm>
            <a:off x="557872" y="696381"/>
            <a:ext cx="81846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4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2" name="Google Shape;762;p47"/>
          <p:cNvSpPr/>
          <p:nvPr>
            <p:ph idx="2" type="pic"/>
          </p:nvPr>
        </p:nvSpPr>
        <p:spPr>
          <a:xfrm rot="-660000">
            <a:off x="8208192" y="-5988699"/>
            <a:ext cx="9582024" cy="9251721"/>
          </a:xfrm>
          <a:prstGeom prst="triangle">
            <a:avLst>
              <a:gd fmla="val 50000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763" name="Google Shape;763;p47"/>
          <p:cNvSpPr/>
          <p:nvPr>
            <p:ph idx="3" type="body"/>
          </p:nvPr>
        </p:nvSpPr>
        <p:spPr>
          <a:xfrm rot="-660000">
            <a:off x="7844305" y="-6146267"/>
            <a:ext cx="9582912" cy="9253728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3">
  <p:cSld name="Image and text 3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48"/>
          <p:cNvPicPr preferRelativeResize="0"/>
          <p:nvPr/>
        </p:nvPicPr>
        <p:blipFill rotWithShape="1">
          <a:blip r:embed="rId2">
            <a:alphaModFix/>
          </a:blip>
          <a:srcRect b="0" l="74056" r="0" t="0"/>
          <a:stretch/>
        </p:blipFill>
        <p:spPr>
          <a:xfrm>
            <a:off x="9023860" y="886"/>
            <a:ext cx="3161376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48"/>
          <p:cNvSpPr/>
          <p:nvPr>
            <p:ph idx="2" type="pic"/>
          </p:nvPr>
        </p:nvSpPr>
        <p:spPr>
          <a:xfrm>
            <a:off x="7371958" y="-1667646"/>
            <a:ext cx="10323544" cy="10323550"/>
          </a:xfrm>
          <a:prstGeom prst="donut">
            <a:avLst>
              <a:gd fmla="val 28619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767" name="Google Shape;767;p48"/>
          <p:cNvSpPr txBox="1"/>
          <p:nvPr>
            <p:ph idx="1" type="body"/>
          </p:nvPr>
        </p:nvSpPr>
        <p:spPr>
          <a:xfrm>
            <a:off x="557872" y="2175872"/>
            <a:ext cx="6094137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―"/>
              <a:defRPr sz="28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8" name="Google Shape;768;p48"/>
          <p:cNvSpPr txBox="1"/>
          <p:nvPr>
            <p:ph type="title"/>
          </p:nvPr>
        </p:nvSpPr>
        <p:spPr>
          <a:xfrm>
            <a:off x="557872" y="696381"/>
            <a:ext cx="609413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4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0" name="Google Shape;770;p48"/>
          <p:cNvSpPr/>
          <p:nvPr>
            <p:ph idx="3" type="body"/>
          </p:nvPr>
        </p:nvSpPr>
        <p:spPr>
          <a:xfrm>
            <a:off x="7385431" y="-2052262"/>
            <a:ext cx="10264394" cy="10264399"/>
          </a:xfrm>
          <a:prstGeom prst="donut">
            <a:avLst>
              <a:gd fmla="val 28248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4">
  <p:cSld name="Image and text 4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49"/>
          <p:cNvPicPr preferRelativeResize="0"/>
          <p:nvPr/>
        </p:nvPicPr>
        <p:blipFill rotWithShape="1">
          <a:blip r:embed="rId2">
            <a:alphaModFix/>
          </a:blip>
          <a:srcRect b="14334" l="74055" r="304" t="38784"/>
          <a:stretch/>
        </p:blipFill>
        <p:spPr>
          <a:xfrm>
            <a:off x="9067568" y="0"/>
            <a:ext cx="3124432" cy="3214254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9"/>
          <p:cNvSpPr/>
          <p:nvPr>
            <p:ph idx="2" type="pic"/>
          </p:nvPr>
        </p:nvSpPr>
        <p:spPr>
          <a:xfrm>
            <a:off x="7239000" y="571500"/>
            <a:ext cx="4419600" cy="52197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4" name="Google Shape;774;p49"/>
          <p:cNvSpPr txBox="1"/>
          <p:nvPr>
            <p:ph idx="1" type="body"/>
          </p:nvPr>
        </p:nvSpPr>
        <p:spPr>
          <a:xfrm>
            <a:off x="7421236" y="741472"/>
            <a:ext cx="4419600" cy="51863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5" name="Google Shape;775;p49"/>
          <p:cNvSpPr txBox="1"/>
          <p:nvPr>
            <p:ph idx="3" type="body"/>
          </p:nvPr>
        </p:nvSpPr>
        <p:spPr>
          <a:xfrm>
            <a:off x="557872" y="2175872"/>
            <a:ext cx="5913266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6" name="Google Shape;776;p49"/>
          <p:cNvSpPr txBox="1"/>
          <p:nvPr>
            <p:ph type="title"/>
          </p:nvPr>
        </p:nvSpPr>
        <p:spPr>
          <a:xfrm>
            <a:off x="557872" y="696381"/>
            <a:ext cx="59132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4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5">
  <p:cSld name="Image and text 5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0"/>
          <p:cNvSpPr/>
          <p:nvPr>
            <p:ph idx="2" type="pic"/>
          </p:nvPr>
        </p:nvSpPr>
        <p:spPr>
          <a:xfrm>
            <a:off x="4177862" y="0"/>
            <a:ext cx="8014138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80" name="Google Shape;780;p50"/>
          <p:cNvSpPr txBox="1"/>
          <p:nvPr>
            <p:ph idx="1" type="body"/>
          </p:nvPr>
        </p:nvSpPr>
        <p:spPr>
          <a:xfrm>
            <a:off x="9556750" y="1587500"/>
            <a:ext cx="2635250" cy="2635250"/>
          </a:xfrm>
          <a:prstGeom prst="rect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1" name="Google Shape;781;p50"/>
          <p:cNvSpPr txBox="1"/>
          <p:nvPr>
            <p:ph idx="3" type="body"/>
          </p:nvPr>
        </p:nvSpPr>
        <p:spPr>
          <a:xfrm>
            <a:off x="6921500" y="4222750"/>
            <a:ext cx="2635250" cy="263525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2" name="Google Shape;782;p50"/>
          <p:cNvSpPr txBox="1"/>
          <p:nvPr>
            <p:ph idx="4" type="body"/>
          </p:nvPr>
        </p:nvSpPr>
        <p:spPr>
          <a:xfrm>
            <a:off x="9706652" y="1417066"/>
            <a:ext cx="2635250" cy="2635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3" name="Google Shape;783;p50"/>
          <p:cNvSpPr txBox="1"/>
          <p:nvPr>
            <p:ph idx="5" type="body"/>
          </p:nvPr>
        </p:nvSpPr>
        <p:spPr>
          <a:xfrm>
            <a:off x="6734747" y="4380328"/>
            <a:ext cx="2635250" cy="2635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p50"/>
          <p:cNvSpPr txBox="1"/>
          <p:nvPr>
            <p:ph idx="6" type="body"/>
          </p:nvPr>
        </p:nvSpPr>
        <p:spPr>
          <a:xfrm>
            <a:off x="557872" y="2175872"/>
            <a:ext cx="2989369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5" name="Google Shape;785;p50"/>
          <p:cNvSpPr txBox="1"/>
          <p:nvPr>
            <p:ph type="title"/>
          </p:nvPr>
        </p:nvSpPr>
        <p:spPr>
          <a:xfrm>
            <a:off x="557872" y="696381"/>
            <a:ext cx="298936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5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7" name="Google Shape;787;p50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50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shout out">
  <p:cSld name="Team shout out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/>
          <p:nvPr/>
        </p:nvSpPr>
        <p:spPr>
          <a:xfrm rot="-9548988">
            <a:off x="8721713" y="1914095"/>
            <a:ext cx="2609204" cy="30986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1" name="Google Shape;791;p51"/>
          <p:cNvSpPr/>
          <p:nvPr/>
        </p:nvSpPr>
        <p:spPr>
          <a:xfrm flipH="1" rot="7008553">
            <a:off x="4684571" y="2193926"/>
            <a:ext cx="2961484" cy="2870680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2" name="Google Shape;792;p51"/>
          <p:cNvSpPr/>
          <p:nvPr/>
        </p:nvSpPr>
        <p:spPr>
          <a:xfrm flipH="1" rot="-9576592">
            <a:off x="354214" y="2119512"/>
            <a:ext cx="3171488" cy="273403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51"/>
          <p:cNvSpPr txBox="1"/>
          <p:nvPr>
            <p:ph idx="1" type="body"/>
          </p:nvPr>
        </p:nvSpPr>
        <p:spPr>
          <a:xfrm>
            <a:off x="902365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4" name="Google Shape;794;p51"/>
          <p:cNvSpPr txBox="1"/>
          <p:nvPr>
            <p:ph type="title"/>
          </p:nvPr>
        </p:nvSpPr>
        <p:spPr>
          <a:xfrm>
            <a:off x="700089" y="696381"/>
            <a:ext cx="10791822" cy="82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5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6" name="Google Shape;796;p51"/>
          <p:cNvSpPr/>
          <p:nvPr/>
        </p:nvSpPr>
        <p:spPr>
          <a:xfrm rot="-1323777">
            <a:off x="684489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51"/>
          <p:cNvSpPr/>
          <p:nvPr/>
        </p:nvSpPr>
        <p:spPr>
          <a:xfrm rot="-1023431">
            <a:off x="3523636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98" name="Google Shape;798;p51"/>
          <p:cNvGrpSpPr/>
          <p:nvPr/>
        </p:nvGrpSpPr>
        <p:grpSpPr>
          <a:xfrm rot="-1023431">
            <a:off x="509039" y="1801081"/>
            <a:ext cx="597717" cy="586966"/>
            <a:chOff x="5402273" y="642939"/>
            <a:chExt cx="441326" cy="433388"/>
          </a:xfrm>
        </p:grpSpPr>
        <p:sp>
          <p:nvSpPr>
            <p:cNvPr id="799" name="Google Shape;799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1" name="Google Shape;801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02" name="Google Shape;802;p51"/>
          <p:cNvGrpSpPr/>
          <p:nvPr/>
        </p:nvGrpSpPr>
        <p:grpSpPr>
          <a:xfrm rot="2162321">
            <a:off x="3584812" y="2175417"/>
            <a:ext cx="393460" cy="737468"/>
            <a:chOff x="7599377" y="636589"/>
            <a:chExt cx="290513" cy="544513"/>
          </a:xfrm>
        </p:grpSpPr>
        <p:sp>
          <p:nvSpPr>
            <p:cNvPr id="803" name="Google Shape;803;p51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06" name="Google Shape;806;p51"/>
          <p:cNvGrpSpPr/>
          <p:nvPr/>
        </p:nvGrpSpPr>
        <p:grpSpPr>
          <a:xfrm rot="493034">
            <a:off x="295457" y="3435972"/>
            <a:ext cx="520624" cy="311752"/>
            <a:chOff x="5184785" y="2084391"/>
            <a:chExt cx="530226" cy="317501"/>
          </a:xfrm>
        </p:grpSpPr>
        <p:sp>
          <p:nvSpPr>
            <p:cNvPr id="807" name="Google Shape;807;p51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8" name="Google Shape;808;p51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9" name="Google Shape;809;p51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10" name="Google Shape;810;p51"/>
          <p:cNvGrpSpPr/>
          <p:nvPr/>
        </p:nvGrpSpPr>
        <p:grpSpPr>
          <a:xfrm rot="6194715">
            <a:off x="7212927" y="2320528"/>
            <a:ext cx="597717" cy="586966"/>
            <a:chOff x="5402273" y="642939"/>
            <a:chExt cx="441326" cy="433388"/>
          </a:xfrm>
        </p:grpSpPr>
        <p:sp>
          <p:nvSpPr>
            <p:cNvPr id="811" name="Google Shape;811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2" name="Google Shape;812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14" name="Google Shape;814;p51"/>
          <p:cNvGrpSpPr/>
          <p:nvPr/>
        </p:nvGrpSpPr>
        <p:grpSpPr>
          <a:xfrm rot="-5555690">
            <a:off x="4877905" y="2283307"/>
            <a:ext cx="393460" cy="737468"/>
            <a:chOff x="7599377" y="636589"/>
            <a:chExt cx="290513" cy="544513"/>
          </a:xfrm>
        </p:grpSpPr>
        <p:sp>
          <p:nvSpPr>
            <p:cNvPr id="815" name="Google Shape;815;p51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6" name="Google Shape;816;p51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7" name="Google Shape;817;p51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18" name="Google Shape;818;p51"/>
          <p:cNvSpPr/>
          <p:nvPr/>
        </p:nvSpPr>
        <p:spPr>
          <a:xfrm rot="-1323777">
            <a:off x="4538031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9" name="Google Shape;819;p51"/>
          <p:cNvSpPr/>
          <p:nvPr/>
        </p:nvSpPr>
        <p:spPr>
          <a:xfrm rot="-1023431">
            <a:off x="7377178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20" name="Google Shape;820;p51"/>
          <p:cNvGrpSpPr/>
          <p:nvPr/>
        </p:nvGrpSpPr>
        <p:grpSpPr>
          <a:xfrm rot="5006981">
            <a:off x="10646602" y="1797791"/>
            <a:ext cx="597717" cy="586966"/>
            <a:chOff x="5402273" y="642939"/>
            <a:chExt cx="441326" cy="433388"/>
          </a:xfrm>
        </p:grpSpPr>
        <p:sp>
          <p:nvSpPr>
            <p:cNvPr id="821" name="Google Shape;821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24" name="Google Shape;824;p51"/>
          <p:cNvGrpSpPr/>
          <p:nvPr/>
        </p:nvGrpSpPr>
        <p:grpSpPr>
          <a:xfrm rot="-1480685">
            <a:off x="8693510" y="4120381"/>
            <a:ext cx="520624" cy="311752"/>
            <a:chOff x="5184785" y="2084391"/>
            <a:chExt cx="530226" cy="317501"/>
          </a:xfrm>
        </p:grpSpPr>
        <p:sp>
          <p:nvSpPr>
            <p:cNvPr id="825" name="Google Shape;825;p51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6" name="Google Shape;826;p51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28" name="Google Shape;828;p51"/>
          <p:cNvGrpSpPr/>
          <p:nvPr/>
        </p:nvGrpSpPr>
        <p:grpSpPr>
          <a:xfrm rot="-1023431">
            <a:off x="8575352" y="1801082"/>
            <a:ext cx="597717" cy="586966"/>
            <a:chOff x="5402273" y="642939"/>
            <a:chExt cx="441326" cy="433388"/>
          </a:xfrm>
        </p:grpSpPr>
        <p:sp>
          <p:nvSpPr>
            <p:cNvPr id="829" name="Google Shape;829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0" name="Google Shape;830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1" name="Google Shape;831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32" name="Google Shape;832;p51"/>
          <p:cNvSpPr/>
          <p:nvPr/>
        </p:nvSpPr>
        <p:spPr>
          <a:xfrm rot="-1023431">
            <a:off x="10969465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3" name="Google Shape;833;p51"/>
          <p:cNvSpPr txBox="1"/>
          <p:nvPr>
            <p:ph idx="2" type="body"/>
          </p:nvPr>
        </p:nvSpPr>
        <p:spPr>
          <a:xfrm>
            <a:off x="4722635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4" name="Google Shape;834;p51"/>
          <p:cNvSpPr txBox="1"/>
          <p:nvPr>
            <p:ph idx="3" type="body"/>
          </p:nvPr>
        </p:nvSpPr>
        <p:spPr>
          <a:xfrm>
            <a:off x="8652779" y="4999362"/>
            <a:ext cx="2712362" cy="10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5" name="Google Shape;835;p51"/>
          <p:cNvSpPr/>
          <p:nvPr/>
        </p:nvSpPr>
        <p:spPr>
          <a:xfrm rot="-9548988">
            <a:off x="8721713" y="1914095"/>
            <a:ext cx="2609204" cy="3098675"/>
          </a:xfrm>
          <a:prstGeom prst="triangle">
            <a:avLst>
              <a:gd fmla="val 90802" name="adj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6" name="Google Shape;836;p51"/>
          <p:cNvSpPr/>
          <p:nvPr/>
        </p:nvSpPr>
        <p:spPr>
          <a:xfrm flipH="1" rot="7008553">
            <a:off x="4684571" y="2193926"/>
            <a:ext cx="2961484" cy="2870680"/>
          </a:xfrm>
          <a:prstGeom prst="triangle">
            <a:avLst>
              <a:gd fmla="val 71158" name="adj"/>
            </a:avLst>
          </a:prstGeom>
          <a:solidFill>
            <a:srgbClr val="FF85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7" name="Google Shape;837;p51"/>
          <p:cNvSpPr/>
          <p:nvPr/>
        </p:nvSpPr>
        <p:spPr>
          <a:xfrm flipH="1" rot="-9576592">
            <a:off x="354214" y="2119512"/>
            <a:ext cx="3171488" cy="2734039"/>
          </a:xfrm>
          <a:prstGeom prst="triangle">
            <a:avLst>
              <a:gd fmla="val 50000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8" name="Google Shape;838;p51"/>
          <p:cNvSpPr/>
          <p:nvPr/>
        </p:nvSpPr>
        <p:spPr>
          <a:xfrm rot="-1323777">
            <a:off x="684489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9" name="Google Shape;839;p51"/>
          <p:cNvSpPr/>
          <p:nvPr/>
        </p:nvSpPr>
        <p:spPr>
          <a:xfrm rot="-1023431">
            <a:off x="3523636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40" name="Google Shape;840;p51"/>
          <p:cNvGrpSpPr/>
          <p:nvPr/>
        </p:nvGrpSpPr>
        <p:grpSpPr>
          <a:xfrm rot="-1023431">
            <a:off x="509039" y="1801081"/>
            <a:ext cx="597717" cy="586966"/>
            <a:chOff x="5402273" y="642939"/>
            <a:chExt cx="441326" cy="433388"/>
          </a:xfrm>
        </p:grpSpPr>
        <p:sp>
          <p:nvSpPr>
            <p:cNvPr id="841" name="Google Shape;841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2" name="Google Shape;842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3" name="Google Shape;843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44" name="Google Shape;844;p51"/>
          <p:cNvGrpSpPr/>
          <p:nvPr/>
        </p:nvGrpSpPr>
        <p:grpSpPr>
          <a:xfrm rot="2162321">
            <a:off x="3584812" y="2175417"/>
            <a:ext cx="393460" cy="737468"/>
            <a:chOff x="7599377" y="636589"/>
            <a:chExt cx="290513" cy="544513"/>
          </a:xfrm>
        </p:grpSpPr>
        <p:sp>
          <p:nvSpPr>
            <p:cNvPr id="845" name="Google Shape;845;p51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6" name="Google Shape;846;p51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7" name="Google Shape;847;p51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48" name="Google Shape;848;p51"/>
          <p:cNvGrpSpPr/>
          <p:nvPr/>
        </p:nvGrpSpPr>
        <p:grpSpPr>
          <a:xfrm rot="493034">
            <a:off x="295457" y="3435972"/>
            <a:ext cx="520624" cy="311752"/>
            <a:chOff x="5184785" y="2084391"/>
            <a:chExt cx="530226" cy="317501"/>
          </a:xfrm>
        </p:grpSpPr>
        <p:sp>
          <p:nvSpPr>
            <p:cNvPr id="849" name="Google Shape;849;p51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0" name="Google Shape;850;p51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1" name="Google Shape;851;p51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52" name="Google Shape;852;p51"/>
          <p:cNvGrpSpPr/>
          <p:nvPr/>
        </p:nvGrpSpPr>
        <p:grpSpPr>
          <a:xfrm rot="6194715">
            <a:off x="7212927" y="2320528"/>
            <a:ext cx="597717" cy="586966"/>
            <a:chOff x="5402273" y="642939"/>
            <a:chExt cx="441326" cy="433388"/>
          </a:xfrm>
        </p:grpSpPr>
        <p:sp>
          <p:nvSpPr>
            <p:cNvPr id="853" name="Google Shape;853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4" name="Google Shape;854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5" name="Google Shape;855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56" name="Google Shape;856;p51"/>
          <p:cNvGrpSpPr/>
          <p:nvPr/>
        </p:nvGrpSpPr>
        <p:grpSpPr>
          <a:xfrm rot="-5555690">
            <a:off x="4877905" y="2283307"/>
            <a:ext cx="393460" cy="737468"/>
            <a:chOff x="7599377" y="636589"/>
            <a:chExt cx="290513" cy="544513"/>
          </a:xfrm>
        </p:grpSpPr>
        <p:sp>
          <p:nvSpPr>
            <p:cNvPr id="857" name="Google Shape;857;p51"/>
            <p:cNvSpPr/>
            <p:nvPr/>
          </p:nvSpPr>
          <p:spPr>
            <a:xfrm>
              <a:off x="7604140" y="830264"/>
              <a:ext cx="138113" cy="347663"/>
            </a:xfrm>
            <a:custGeom>
              <a:rect b="b" l="l" r="r" t="t"/>
              <a:pathLst>
                <a:path extrusionOk="0" h="659" w="263">
                  <a:moveTo>
                    <a:pt x="222" y="22"/>
                  </a:moveTo>
                  <a:lnTo>
                    <a:pt x="0" y="659"/>
                  </a:lnTo>
                  <a:lnTo>
                    <a:pt x="260" y="35"/>
                  </a:lnTo>
                  <a:lnTo>
                    <a:pt x="263" y="25"/>
                  </a:lnTo>
                  <a:lnTo>
                    <a:pt x="259" y="6"/>
                  </a:lnTo>
                  <a:lnTo>
                    <a:pt x="252" y="1"/>
                  </a:lnTo>
                  <a:lnTo>
                    <a:pt x="243" y="0"/>
                  </a:lnTo>
                  <a:lnTo>
                    <a:pt x="229" y="10"/>
                  </a:lnTo>
                  <a:lnTo>
                    <a:pt x="223" y="20"/>
                  </a:lnTo>
                  <a:lnTo>
                    <a:pt x="222" y="22"/>
                  </a:lnTo>
                  <a:lnTo>
                    <a:pt x="222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8" name="Google Shape;858;p51"/>
            <p:cNvSpPr/>
            <p:nvPr/>
          </p:nvSpPr>
          <p:spPr>
            <a:xfrm>
              <a:off x="7599377" y="1003302"/>
              <a:ext cx="39688" cy="177800"/>
            </a:xfrm>
            <a:custGeom>
              <a:rect b="b" l="l" r="r" t="t"/>
              <a:pathLst>
                <a:path extrusionOk="0" h="336" w="73">
                  <a:moveTo>
                    <a:pt x="52" y="13"/>
                  </a:moveTo>
                  <a:lnTo>
                    <a:pt x="0" y="336"/>
                  </a:lnTo>
                  <a:lnTo>
                    <a:pt x="72" y="12"/>
                  </a:lnTo>
                  <a:lnTo>
                    <a:pt x="73" y="7"/>
                  </a:lnTo>
                  <a:lnTo>
                    <a:pt x="69" y="1"/>
                  </a:lnTo>
                  <a:lnTo>
                    <a:pt x="65" y="0"/>
                  </a:lnTo>
                  <a:lnTo>
                    <a:pt x="60" y="0"/>
                  </a:lnTo>
                  <a:lnTo>
                    <a:pt x="53" y="7"/>
                  </a:lnTo>
                  <a:lnTo>
                    <a:pt x="52" y="12"/>
                  </a:lnTo>
                  <a:lnTo>
                    <a:pt x="52" y="1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9" name="Google Shape;859;p51"/>
            <p:cNvSpPr/>
            <p:nvPr/>
          </p:nvSpPr>
          <p:spPr>
            <a:xfrm>
              <a:off x="7637477" y="636589"/>
              <a:ext cx="252413" cy="525463"/>
            </a:xfrm>
            <a:custGeom>
              <a:rect b="b" l="l" r="r" t="t"/>
              <a:pathLst>
                <a:path extrusionOk="0" h="994" w="476">
                  <a:moveTo>
                    <a:pt x="410" y="23"/>
                  </a:moveTo>
                  <a:lnTo>
                    <a:pt x="0" y="994"/>
                  </a:lnTo>
                  <a:lnTo>
                    <a:pt x="470" y="79"/>
                  </a:lnTo>
                  <a:lnTo>
                    <a:pt x="476" y="62"/>
                  </a:lnTo>
                  <a:lnTo>
                    <a:pt x="472" y="25"/>
                  </a:lnTo>
                  <a:lnTo>
                    <a:pt x="460" y="10"/>
                  </a:lnTo>
                  <a:lnTo>
                    <a:pt x="454" y="4"/>
                  </a:lnTo>
                  <a:lnTo>
                    <a:pt x="440" y="0"/>
                  </a:lnTo>
                  <a:lnTo>
                    <a:pt x="427" y="3"/>
                  </a:lnTo>
                  <a:lnTo>
                    <a:pt x="415" y="12"/>
                  </a:lnTo>
                  <a:lnTo>
                    <a:pt x="410" y="20"/>
                  </a:lnTo>
                  <a:lnTo>
                    <a:pt x="410" y="22"/>
                  </a:lnTo>
                  <a:lnTo>
                    <a:pt x="410" y="23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60" name="Google Shape;860;p51"/>
          <p:cNvSpPr/>
          <p:nvPr/>
        </p:nvSpPr>
        <p:spPr>
          <a:xfrm rot="-1323777">
            <a:off x="4538031" y="4184406"/>
            <a:ext cx="411196" cy="357562"/>
          </a:xfrm>
          <a:custGeom>
            <a:rect b="b" l="l" r="r" t="t"/>
            <a:pathLst>
              <a:path extrusionOk="0" h="600" w="690">
                <a:moveTo>
                  <a:pt x="50" y="401"/>
                </a:moveTo>
                <a:lnTo>
                  <a:pt x="690" y="0"/>
                </a:lnTo>
                <a:lnTo>
                  <a:pt x="187" y="564"/>
                </a:lnTo>
                <a:lnTo>
                  <a:pt x="171" y="580"/>
                </a:lnTo>
                <a:lnTo>
                  <a:pt x="133" y="599"/>
                </a:lnTo>
                <a:lnTo>
                  <a:pt x="92" y="600"/>
                </a:lnTo>
                <a:lnTo>
                  <a:pt x="53" y="587"/>
                </a:lnTo>
                <a:lnTo>
                  <a:pt x="36" y="573"/>
                </a:lnTo>
                <a:lnTo>
                  <a:pt x="20" y="557"/>
                </a:lnTo>
                <a:lnTo>
                  <a:pt x="1" y="520"/>
                </a:lnTo>
                <a:lnTo>
                  <a:pt x="0" y="478"/>
                </a:lnTo>
                <a:lnTo>
                  <a:pt x="13" y="439"/>
                </a:lnTo>
                <a:lnTo>
                  <a:pt x="27" y="422"/>
                </a:lnTo>
                <a:lnTo>
                  <a:pt x="37" y="409"/>
                </a:lnTo>
                <a:lnTo>
                  <a:pt x="50" y="401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1" name="Google Shape;861;p51"/>
          <p:cNvSpPr/>
          <p:nvPr/>
        </p:nvSpPr>
        <p:spPr>
          <a:xfrm rot="-1023431">
            <a:off x="7377178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62" name="Google Shape;862;p51"/>
          <p:cNvGrpSpPr/>
          <p:nvPr/>
        </p:nvGrpSpPr>
        <p:grpSpPr>
          <a:xfrm rot="5006981">
            <a:off x="10646602" y="1797791"/>
            <a:ext cx="597717" cy="586966"/>
            <a:chOff x="5402273" y="642939"/>
            <a:chExt cx="441326" cy="433388"/>
          </a:xfrm>
        </p:grpSpPr>
        <p:sp>
          <p:nvSpPr>
            <p:cNvPr id="863" name="Google Shape;863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4" name="Google Shape;864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5" name="Google Shape;865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66" name="Google Shape;866;p51"/>
          <p:cNvGrpSpPr/>
          <p:nvPr/>
        </p:nvGrpSpPr>
        <p:grpSpPr>
          <a:xfrm rot="-1480685">
            <a:off x="8693510" y="4120381"/>
            <a:ext cx="520624" cy="311752"/>
            <a:chOff x="5184785" y="2084391"/>
            <a:chExt cx="530226" cy="317501"/>
          </a:xfrm>
        </p:grpSpPr>
        <p:sp>
          <p:nvSpPr>
            <p:cNvPr id="867" name="Google Shape;867;p51"/>
            <p:cNvSpPr/>
            <p:nvPr/>
          </p:nvSpPr>
          <p:spPr>
            <a:xfrm>
              <a:off x="5407035" y="2089154"/>
              <a:ext cx="303213" cy="222250"/>
            </a:xfrm>
            <a:custGeom>
              <a:rect b="b" l="l" r="r" t="t"/>
              <a:pathLst>
                <a:path extrusionOk="0" h="419" w="571">
                  <a:moveTo>
                    <a:pt x="39" y="412"/>
                  </a:moveTo>
                  <a:lnTo>
                    <a:pt x="571" y="0"/>
                  </a:lnTo>
                  <a:lnTo>
                    <a:pt x="15" y="382"/>
                  </a:lnTo>
                  <a:lnTo>
                    <a:pt x="6" y="389"/>
                  </a:lnTo>
                  <a:lnTo>
                    <a:pt x="0" y="406"/>
                  </a:lnTo>
                  <a:lnTo>
                    <a:pt x="3" y="414"/>
                  </a:lnTo>
                  <a:lnTo>
                    <a:pt x="9" y="419"/>
                  </a:lnTo>
                  <a:lnTo>
                    <a:pt x="28" y="419"/>
                  </a:lnTo>
                  <a:lnTo>
                    <a:pt x="38" y="414"/>
                  </a:lnTo>
                  <a:lnTo>
                    <a:pt x="38" y="414"/>
                  </a:lnTo>
                  <a:lnTo>
                    <a:pt x="39" y="41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8" name="Google Shape;868;p51"/>
            <p:cNvSpPr/>
            <p:nvPr/>
          </p:nvSpPr>
          <p:spPr>
            <a:xfrm>
              <a:off x="5588011" y="2087566"/>
              <a:ext cx="127000" cy="133350"/>
            </a:xfrm>
            <a:custGeom>
              <a:rect b="b" l="l" r="r" t="t"/>
              <a:pathLst>
                <a:path extrusionOk="0" h="252" w="240">
                  <a:moveTo>
                    <a:pt x="21" y="245"/>
                  </a:moveTo>
                  <a:lnTo>
                    <a:pt x="240" y="0"/>
                  </a:lnTo>
                  <a:lnTo>
                    <a:pt x="4" y="233"/>
                  </a:lnTo>
                  <a:lnTo>
                    <a:pt x="0" y="238"/>
                  </a:lnTo>
                  <a:lnTo>
                    <a:pt x="0" y="245"/>
                  </a:lnTo>
                  <a:lnTo>
                    <a:pt x="4" y="248"/>
                  </a:lnTo>
                  <a:lnTo>
                    <a:pt x="13" y="252"/>
                  </a:lnTo>
                  <a:lnTo>
                    <a:pt x="21" y="246"/>
                  </a:lnTo>
                  <a:lnTo>
                    <a:pt x="21" y="245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9" name="Google Shape;869;p51"/>
            <p:cNvSpPr/>
            <p:nvPr/>
          </p:nvSpPr>
          <p:spPr>
            <a:xfrm>
              <a:off x="5184785" y="2084391"/>
              <a:ext cx="487363" cy="317501"/>
            </a:xfrm>
            <a:custGeom>
              <a:rect b="b" l="l" r="r" t="t"/>
              <a:pathLst>
                <a:path extrusionOk="0" h="599" w="922">
                  <a:moveTo>
                    <a:pt x="52" y="591"/>
                  </a:moveTo>
                  <a:lnTo>
                    <a:pt x="922" y="0"/>
                  </a:lnTo>
                  <a:lnTo>
                    <a:pt x="32" y="509"/>
                  </a:lnTo>
                  <a:lnTo>
                    <a:pt x="16" y="521"/>
                  </a:lnTo>
                  <a:lnTo>
                    <a:pt x="0" y="555"/>
                  </a:lnTo>
                  <a:lnTo>
                    <a:pt x="1" y="574"/>
                  </a:lnTo>
                  <a:lnTo>
                    <a:pt x="3" y="581"/>
                  </a:lnTo>
                  <a:lnTo>
                    <a:pt x="12" y="593"/>
                  </a:lnTo>
                  <a:lnTo>
                    <a:pt x="24" y="599"/>
                  </a:lnTo>
                  <a:lnTo>
                    <a:pt x="40" y="596"/>
                  </a:lnTo>
                  <a:lnTo>
                    <a:pt x="47" y="593"/>
                  </a:lnTo>
                  <a:lnTo>
                    <a:pt x="50" y="591"/>
                  </a:lnTo>
                  <a:lnTo>
                    <a:pt x="52" y="59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870" name="Google Shape;870;p51"/>
          <p:cNvGrpSpPr/>
          <p:nvPr/>
        </p:nvGrpSpPr>
        <p:grpSpPr>
          <a:xfrm rot="-1023431">
            <a:off x="8575352" y="1801082"/>
            <a:ext cx="597717" cy="586966"/>
            <a:chOff x="5402273" y="642939"/>
            <a:chExt cx="441326" cy="433388"/>
          </a:xfrm>
        </p:grpSpPr>
        <p:sp>
          <p:nvSpPr>
            <p:cNvPr id="871" name="Google Shape;871;p51"/>
            <p:cNvSpPr/>
            <p:nvPr/>
          </p:nvSpPr>
          <p:spPr>
            <a:xfrm>
              <a:off x="5546736" y="836614"/>
              <a:ext cx="293688" cy="234950"/>
            </a:xfrm>
            <a:custGeom>
              <a:rect b="b" l="l" r="r" t="t"/>
              <a:pathLst>
                <a:path extrusionOk="0" h="443" w="555">
                  <a:moveTo>
                    <a:pt x="13" y="41"/>
                  </a:moveTo>
                  <a:lnTo>
                    <a:pt x="555" y="443"/>
                  </a:lnTo>
                  <a:lnTo>
                    <a:pt x="38" y="9"/>
                  </a:lnTo>
                  <a:lnTo>
                    <a:pt x="29" y="2"/>
                  </a:lnTo>
                  <a:lnTo>
                    <a:pt x="11" y="0"/>
                  </a:lnTo>
                  <a:lnTo>
                    <a:pt x="3" y="6"/>
                  </a:lnTo>
                  <a:lnTo>
                    <a:pt x="0" y="13"/>
                  </a:lnTo>
                  <a:lnTo>
                    <a:pt x="5" y="32"/>
                  </a:lnTo>
                  <a:lnTo>
                    <a:pt x="12" y="39"/>
                  </a:lnTo>
                  <a:lnTo>
                    <a:pt x="13" y="39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2" name="Google Shape;872;p51"/>
            <p:cNvSpPr/>
            <p:nvPr/>
          </p:nvSpPr>
          <p:spPr>
            <a:xfrm>
              <a:off x="5683261" y="987427"/>
              <a:ext cx="160338" cy="88900"/>
            </a:xfrm>
            <a:custGeom>
              <a:rect b="b" l="l" r="r" t="t"/>
              <a:pathLst>
                <a:path extrusionOk="0" h="168" w="302">
                  <a:moveTo>
                    <a:pt x="8" y="22"/>
                  </a:moveTo>
                  <a:lnTo>
                    <a:pt x="302" y="168"/>
                  </a:lnTo>
                  <a:lnTo>
                    <a:pt x="14" y="3"/>
                  </a:lnTo>
                  <a:lnTo>
                    <a:pt x="10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3" name="Google Shape;873;p51"/>
            <p:cNvSpPr/>
            <p:nvPr/>
          </p:nvSpPr>
          <p:spPr>
            <a:xfrm>
              <a:off x="5402273" y="642939"/>
              <a:ext cx="433388" cy="390526"/>
            </a:xfrm>
            <a:custGeom>
              <a:rect b="b" l="l" r="r" t="t"/>
              <a:pathLst>
                <a:path extrusionOk="0" h="738" w="818">
                  <a:moveTo>
                    <a:pt x="15" y="59"/>
                  </a:moveTo>
                  <a:lnTo>
                    <a:pt x="818" y="738"/>
                  </a:lnTo>
                  <a:lnTo>
                    <a:pt x="87" y="17"/>
                  </a:lnTo>
                  <a:lnTo>
                    <a:pt x="72" y="5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12" y="10"/>
                  </a:lnTo>
                  <a:lnTo>
                    <a:pt x="2" y="21"/>
                  </a:lnTo>
                  <a:lnTo>
                    <a:pt x="0" y="36"/>
                  </a:lnTo>
                  <a:lnTo>
                    <a:pt x="7" y="50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74" name="Google Shape;874;p51"/>
          <p:cNvSpPr/>
          <p:nvPr/>
        </p:nvSpPr>
        <p:spPr>
          <a:xfrm rot="-1023431">
            <a:off x="10969465" y="3844830"/>
            <a:ext cx="453661" cy="477312"/>
          </a:xfrm>
          <a:custGeom>
            <a:rect b="b" l="l" r="r" t="t"/>
            <a:pathLst>
              <a:path extrusionOk="0" h="664" w="633">
                <a:moveTo>
                  <a:pt x="591" y="469"/>
                </a:moveTo>
                <a:lnTo>
                  <a:pt x="0" y="0"/>
                </a:lnTo>
                <a:lnTo>
                  <a:pt x="437" y="619"/>
                </a:lnTo>
                <a:lnTo>
                  <a:pt x="450" y="635"/>
                </a:lnTo>
                <a:lnTo>
                  <a:pt x="486" y="656"/>
                </a:lnTo>
                <a:lnTo>
                  <a:pt x="528" y="664"/>
                </a:lnTo>
                <a:lnTo>
                  <a:pt x="568" y="655"/>
                </a:lnTo>
                <a:lnTo>
                  <a:pt x="587" y="643"/>
                </a:lnTo>
                <a:lnTo>
                  <a:pt x="604" y="629"/>
                </a:lnTo>
                <a:lnTo>
                  <a:pt x="625" y="593"/>
                </a:lnTo>
                <a:lnTo>
                  <a:pt x="633" y="552"/>
                </a:lnTo>
                <a:lnTo>
                  <a:pt x="624" y="511"/>
                </a:lnTo>
                <a:lnTo>
                  <a:pt x="612" y="492"/>
                </a:lnTo>
                <a:lnTo>
                  <a:pt x="602" y="479"/>
                </a:lnTo>
                <a:lnTo>
                  <a:pt x="591" y="469"/>
                </a:lnTo>
                <a:close/>
              </a:path>
            </a:pathLst>
          </a:custGeom>
          <a:solidFill>
            <a:srgbClr val="04060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5" name="Google Shape;875;p51"/>
          <p:cNvSpPr/>
          <p:nvPr>
            <p:ph idx="4" type="pic"/>
          </p:nvPr>
        </p:nvSpPr>
        <p:spPr>
          <a:xfrm>
            <a:off x="90236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76" name="Google Shape;876;p51"/>
          <p:cNvSpPr/>
          <p:nvPr>
            <p:ph idx="5" type="pic"/>
          </p:nvPr>
        </p:nvSpPr>
        <p:spPr>
          <a:xfrm>
            <a:off x="472263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77" name="Google Shape;877;p51"/>
          <p:cNvSpPr/>
          <p:nvPr>
            <p:ph idx="6" type="pic"/>
          </p:nvPr>
        </p:nvSpPr>
        <p:spPr>
          <a:xfrm>
            <a:off x="8542905" y="1861456"/>
            <a:ext cx="2712362" cy="2712361"/>
          </a:xfrm>
          <a:prstGeom prst="ellipse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 image">
  <p:cSld name="Person image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52"/>
          <p:cNvGrpSpPr/>
          <p:nvPr/>
        </p:nvGrpSpPr>
        <p:grpSpPr>
          <a:xfrm>
            <a:off x="7838110" y="2968978"/>
            <a:ext cx="4765935" cy="4765934"/>
            <a:chOff x="7838110" y="2968978"/>
            <a:chExt cx="4765935" cy="4765934"/>
          </a:xfrm>
        </p:grpSpPr>
        <p:sp>
          <p:nvSpPr>
            <p:cNvPr id="880" name="Google Shape;880;p52"/>
            <p:cNvSpPr/>
            <p:nvPr/>
          </p:nvSpPr>
          <p:spPr>
            <a:xfrm>
              <a:off x="7838110" y="2968978"/>
              <a:ext cx="4765935" cy="4765934"/>
            </a:xfrm>
            <a:prstGeom prst="ellipse">
              <a:avLst/>
            </a:prstGeom>
            <a:solidFill>
              <a:srgbClr val="00A85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1" name="Google Shape;881;p52"/>
            <p:cNvSpPr/>
            <p:nvPr/>
          </p:nvSpPr>
          <p:spPr>
            <a:xfrm>
              <a:off x="7838110" y="2968978"/>
              <a:ext cx="4765935" cy="4765934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b="-22776" l="-79346" r="-79346" t="-22777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82" name="Google Shape;882;p52"/>
          <p:cNvSpPr txBox="1"/>
          <p:nvPr>
            <p:ph idx="1" type="body"/>
          </p:nvPr>
        </p:nvSpPr>
        <p:spPr>
          <a:xfrm>
            <a:off x="557872" y="2175872"/>
            <a:ext cx="6852808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3" name="Google Shape;883;p52"/>
          <p:cNvSpPr txBox="1"/>
          <p:nvPr>
            <p:ph type="title"/>
          </p:nvPr>
        </p:nvSpPr>
        <p:spPr>
          <a:xfrm>
            <a:off x="557872" y="696381"/>
            <a:ext cx="685280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2"/>
          <p:cNvSpPr/>
          <p:nvPr>
            <p:ph idx="2" type="pic"/>
          </p:nvPr>
        </p:nvSpPr>
        <p:spPr>
          <a:xfrm>
            <a:off x="7696200" y="696381"/>
            <a:ext cx="4097558" cy="6161619"/>
          </a:xfrm>
          <a:prstGeom prst="rect">
            <a:avLst/>
          </a:prstGeom>
          <a:solidFill>
            <a:srgbClr val="D8D8D8">
              <a:alpha val="49411"/>
            </a:srgbClr>
          </a:solidFill>
          <a:ln>
            <a:noFill/>
          </a:ln>
        </p:spPr>
      </p:sp>
      <p:sp>
        <p:nvSpPr>
          <p:cNvPr id="885" name="Google Shape;885;p5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perts">
  <p:cSld name="Experts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"/>
          <p:cNvSpPr/>
          <p:nvPr/>
        </p:nvSpPr>
        <p:spPr>
          <a:xfrm>
            <a:off x="7305192" y="-1052259"/>
            <a:ext cx="1594321" cy="1594321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11020" l="-236139" r="-236139" t="-11102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8" name="Google Shape;888;p53"/>
          <p:cNvSpPr/>
          <p:nvPr>
            <p:ph idx="1" type="body"/>
          </p:nvPr>
        </p:nvSpPr>
        <p:spPr>
          <a:xfrm>
            <a:off x="8401311" y="-670111"/>
            <a:ext cx="1594321" cy="1618658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9" name="Google Shape;889;p53"/>
          <p:cNvSpPr/>
          <p:nvPr>
            <p:ph idx="2" type="body"/>
          </p:nvPr>
        </p:nvSpPr>
        <p:spPr>
          <a:xfrm>
            <a:off x="8513559" y="-701508"/>
            <a:ext cx="1594321" cy="1618658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0" name="Google Shape;890;p53"/>
          <p:cNvSpPr txBox="1"/>
          <p:nvPr>
            <p:ph type="title"/>
          </p:nvPr>
        </p:nvSpPr>
        <p:spPr>
          <a:xfrm>
            <a:off x="557872" y="696381"/>
            <a:ext cx="6852808" cy="949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91" name="Google Shape;891;p53"/>
          <p:cNvPicPr preferRelativeResize="0"/>
          <p:nvPr/>
        </p:nvPicPr>
        <p:blipFill rotWithShape="1">
          <a:blip r:embed="rId3">
            <a:alphaModFix/>
          </a:blip>
          <a:srcRect b="0" l="0" r="0" t="54253"/>
          <a:stretch/>
        </p:blipFill>
        <p:spPr>
          <a:xfrm>
            <a:off x="0" y="3720662"/>
            <a:ext cx="12185236" cy="31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53"/>
          <p:cNvSpPr/>
          <p:nvPr>
            <p:ph idx="3" type="pic"/>
          </p:nvPr>
        </p:nvSpPr>
        <p:spPr>
          <a:xfrm>
            <a:off x="1011830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3" name="Google Shape;893;p53"/>
          <p:cNvSpPr/>
          <p:nvPr>
            <p:ph idx="4" type="pic"/>
          </p:nvPr>
        </p:nvSpPr>
        <p:spPr>
          <a:xfrm>
            <a:off x="4536473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4" name="Google Shape;894;p53"/>
          <p:cNvSpPr/>
          <p:nvPr>
            <p:ph idx="5" type="pic"/>
          </p:nvPr>
        </p:nvSpPr>
        <p:spPr>
          <a:xfrm>
            <a:off x="8061117" y="1668707"/>
            <a:ext cx="3069080" cy="5187706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95" name="Google Shape;895;p5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5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7" name="Google Shape;897;p53"/>
          <p:cNvSpPr txBox="1"/>
          <p:nvPr>
            <p:ph idx="6" type="body"/>
          </p:nvPr>
        </p:nvSpPr>
        <p:spPr>
          <a:xfrm>
            <a:off x="1223676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8" name="Google Shape;898;p53"/>
          <p:cNvSpPr txBox="1"/>
          <p:nvPr>
            <p:ph idx="7" type="body"/>
          </p:nvPr>
        </p:nvSpPr>
        <p:spPr>
          <a:xfrm>
            <a:off x="1223676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9" name="Google Shape;899;p53"/>
          <p:cNvSpPr txBox="1"/>
          <p:nvPr>
            <p:ph idx="8" type="body"/>
          </p:nvPr>
        </p:nvSpPr>
        <p:spPr>
          <a:xfrm>
            <a:off x="4780377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0" name="Google Shape;900;p53"/>
          <p:cNvSpPr txBox="1"/>
          <p:nvPr>
            <p:ph idx="9" type="body"/>
          </p:nvPr>
        </p:nvSpPr>
        <p:spPr>
          <a:xfrm>
            <a:off x="4780377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1" name="Google Shape;901;p53"/>
          <p:cNvSpPr txBox="1"/>
          <p:nvPr>
            <p:ph idx="13" type="body"/>
          </p:nvPr>
        </p:nvSpPr>
        <p:spPr>
          <a:xfrm>
            <a:off x="8349690" y="5261975"/>
            <a:ext cx="2074862" cy="219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2" name="Google Shape;902;p53"/>
          <p:cNvSpPr txBox="1"/>
          <p:nvPr>
            <p:ph idx="14" type="body"/>
          </p:nvPr>
        </p:nvSpPr>
        <p:spPr>
          <a:xfrm>
            <a:off x="8349690" y="5549313"/>
            <a:ext cx="2074862" cy="217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1827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0" sz="11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3" name="Google Shape;903;p53"/>
          <p:cNvSpPr txBox="1"/>
          <p:nvPr>
            <p:ph idx="15" type="body"/>
          </p:nvPr>
        </p:nvSpPr>
        <p:spPr>
          <a:xfrm>
            <a:off x="557872" y="1668707"/>
            <a:ext cx="6852808" cy="10981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4" name="Google Shape;904;p5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2">
  <p:cSld name="large text 2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9"/>
          <p:cNvSpPr txBox="1"/>
          <p:nvPr>
            <p:ph idx="1" type="body"/>
          </p:nvPr>
        </p:nvSpPr>
        <p:spPr>
          <a:xfrm>
            <a:off x="552450" y="767644"/>
            <a:ext cx="8577300" cy="4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89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89"/>
          <p:cNvSpPr txBox="1"/>
          <p:nvPr>
            <p:ph idx="2" type="sldNum"/>
          </p:nvPr>
        </p:nvSpPr>
        <p:spPr>
          <a:xfrm>
            <a:off x="6877531" y="6217094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54"/>
          <p:cNvSpPr/>
          <p:nvPr/>
        </p:nvSpPr>
        <p:spPr>
          <a:xfrm flipH="1">
            <a:off x="9129590" y="-56870"/>
            <a:ext cx="2331933" cy="233193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2" l="-64830" r="-64827" t="-14612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7" name="Google Shape;907;p54"/>
          <p:cNvSpPr txBox="1"/>
          <p:nvPr>
            <p:ph idx="1" type="body"/>
          </p:nvPr>
        </p:nvSpPr>
        <p:spPr>
          <a:xfrm>
            <a:off x="557213" y="4858988"/>
            <a:ext cx="6919788" cy="760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430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―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8" name="Google Shape;908;p54"/>
          <p:cNvSpPr txBox="1"/>
          <p:nvPr>
            <p:ph idx="2" type="body"/>
          </p:nvPr>
        </p:nvSpPr>
        <p:spPr>
          <a:xfrm rot="10800000">
            <a:off x="7477002" y="4858988"/>
            <a:ext cx="1652587" cy="1539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9" name="Google Shape;909;p54"/>
          <p:cNvSpPr txBox="1"/>
          <p:nvPr>
            <p:ph idx="3" type="body"/>
          </p:nvPr>
        </p:nvSpPr>
        <p:spPr>
          <a:xfrm>
            <a:off x="557213" y="0"/>
            <a:ext cx="1652587" cy="1539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20000"/>
              <a:buNone/>
              <a:defRPr sz="20000">
                <a:solidFill>
                  <a:srgbClr val="00B05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0" name="Google Shape;910;p54"/>
          <p:cNvSpPr txBox="1"/>
          <p:nvPr>
            <p:ph type="title"/>
          </p:nvPr>
        </p:nvSpPr>
        <p:spPr>
          <a:xfrm>
            <a:off x="557212" y="1559301"/>
            <a:ext cx="8572377" cy="3299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5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2" name="Google Shape;912;p54"/>
          <p:cNvSpPr/>
          <p:nvPr>
            <p:ph idx="4" type="body"/>
          </p:nvPr>
        </p:nvSpPr>
        <p:spPr>
          <a:xfrm>
            <a:off x="10321185" y="681885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3" name="Google Shape;913;p54"/>
          <p:cNvSpPr/>
          <p:nvPr>
            <p:ph idx="5" type="body"/>
          </p:nvPr>
        </p:nvSpPr>
        <p:spPr>
          <a:xfrm>
            <a:off x="10484027" y="626791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">
  <p:cSld name="Large text"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5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6" name="Google Shape;916;p55"/>
          <p:cNvSpPr/>
          <p:nvPr/>
        </p:nvSpPr>
        <p:spPr>
          <a:xfrm flipH="1">
            <a:off x="9129590" y="-56870"/>
            <a:ext cx="2331933" cy="233193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14612" l="-64830" r="-64827" t="-14612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7" name="Google Shape;917;p55"/>
          <p:cNvSpPr/>
          <p:nvPr>
            <p:ph idx="2" type="body"/>
          </p:nvPr>
        </p:nvSpPr>
        <p:spPr>
          <a:xfrm>
            <a:off x="10321185" y="681885"/>
            <a:ext cx="2030323" cy="206131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8" name="Google Shape;918;p55"/>
          <p:cNvSpPr/>
          <p:nvPr>
            <p:ph idx="3" type="body"/>
          </p:nvPr>
        </p:nvSpPr>
        <p:spPr>
          <a:xfrm>
            <a:off x="10484027" y="626791"/>
            <a:ext cx="2030323" cy="206131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9" name="Google Shape;919;p55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0" name="Google Shape;920;p55"/>
          <p:cNvSpPr txBox="1"/>
          <p:nvPr>
            <p:ph idx="4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3">
  <p:cSld name="Large text 3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56"/>
          <p:cNvSpPr/>
          <p:nvPr/>
        </p:nvSpPr>
        <p:spPr>
          <a:xfrm flipH="1">
            <a:off x="9493574" y="1689287"/>
            <a:ext cx="5168716" cy="516871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5" l="-53088" r="-53088" t="-800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3" name="Google Shape;923;p56"/>
          <p:cNvSpPr txBox="1"/>
          <p:nvPr>
            <p:ph idx="1" type="body"/>
          </p:nvPr>
        </p:nvSpPr>
        <p:spPr>
          <a:xfrm>
            <a:off x="552450" y="767644"/>
            <a:ext cx="8577263" cy="4921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4" name="Google Shape;924;p5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5" name="Google Shape;925;p56"/>
          <p:cNvSpPr/>
          <p:nvPr/>
        </p:nvSpPr>
        <p:spPr>
          <a:xfrm flipH="1">
            <a:off x="9493574" y="1689287"/>
            <a:ext cx="5168716" cy="5168713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8005" l="-53088" r="-53088" t="-8004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6" name="Google Shape;926;p56"/>
          <p:cNvSpPr/>
          <p:nvPr>
            <p:ph idx="2" type="body"/>
          </p:nvPr>
        </p:nvSpPr>
        <p:spPr>
          <a:xfrm>
            <a:off x="10075110" y="-1415956"/>
            <a:ext cx="5091000" cy="5168712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56"/>
          <p:cNvSpPr/>
          <p:nvPr>
            <p:ph idx="3" type="body"/>
          </p:nvPr>
        </p:nvSpPr>
        <p:spPr>
          <a:xfrm>
            <a:off x="10075110" y="-1120394"/>
            <a:ext cx="5091000" cy="5168712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8" name="Google Shape;928;p56"/>
          <p:cNvSpPr txBox="1"/>
          <p:nvPr>
            <p:ph idx="4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short statement">
  <p:cSld name="Large short statement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7"/>
          <p:cNvSpPr txBox="1"/>
          <p:nvPr>
            <p:ph type="title"/>
          </p:nvPr>
        </p:nvSpPr>
        <p:spPr>
          <a:xfrm>
            <a:off x="557212" y="682648"/>
            <a:ext cx="10983479" cy="5000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1" name="Google Shape;931;p5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2" name="Google Shape;932;p57"/>
          <p:cNvSpPr txBox="1"/>
          <p:nvPr>
            <p:ph idx="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text 7">
  <p:cSld name="Image and text 7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58"/>
          <p:cNvSpPr/>
          <p:nvPr>
            <p:ph idx="2" type="pic"/>
          </p:nvPr>
        </p:nvSpPr>
        <p:spPr>
          <a:xfrm>
            <a:off x="0" y="0"/>
            <a:ext cx="12192000" cy="27955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35" name="Google Shape;935;p58"/>
          <p:cNvSpPr txBox="1"/>
          <p:nvPr>
            <p:ph type="title"/>
          </p:nvPr>
        </p:nvSpPr>
        <p:spPr>
          <a:xfrm>
            <a:off x="557872" y="3260905"/>
            <a:ext cx="10530542" cy="24146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5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75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4 points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59"/>
          <p:cNvSpPr txBox="1"/>
          <p:nvPr>
            <p:ph type="title"/>
          </p:nvPr>
        </p:nvSpPr>
        <p:spPr>
          <a:xfrm>
            <a:off x="557872" y="696381"/>
            <a:ext cx="92602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9" name="Google Shape;939;p5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40" name="Google Shape;940;p59"/>
          <p:cNvPicPr preferRelativeResize="0"/>
          <p:nvPr/>
        </p:nvPicPr>
        <p:blipFill rotWithShape="1">
          <a:blip r:embed="rId2">
            <a:alphaModFix/>
          </a:blip>
          <a:srcRect b="32400" l="85152" r="331" t="42186"/>
          <a:stretch/>
        </p:blipFill>
        <p:spPr>
          <a:xfrm>
            <a:off x="10565658" y="0"/>
            <a:ext cx="1626342" cy="1601869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59"/>
          <p:cNvSpPr txBox="1"/>
          <p:nvPr>
            <p:ph idx="1" type="body"/>
          </p:nvPr>
        </p:nvSpPr>
        <p:spPr>
          <a:xfrm>
            <a:off x="57110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2" name="Google Shape;942;p59"/>
          <p:cNvSpPr txBox="1"/>
          <p:nvPr>
            <p:ph idx="2" type="body"/>
          </p:nvPr>
        </p:nvSpPr>
        <p:spPr>
          <a:xfrm>
            <a:off x="340319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3" name="Google Shape;943;p59"/>
          <p:cNvSpPr txBox="1"/>
          <p:nvPr>
            <p:ph idx="3" type="body"/>
          </p:nvPr>
        </p:nvSpPr>
        <p:spPr>
          <a:xfrm>
            <a:off x="6235286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4" name="Google Shape;944;p59"/>
          <p:cNvSpPr txBox="1"/>
          <p:nvPr>
            <p:ph idx="4" type="body"/>
          </p:nvPr>
        </p:nvSpPr>
        <p:spPr>
          <a:xfrm>
            <a:off x="9067375" y="2736526"/>
            <a:ext cx="2441575" cy="254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945" name="Google Shape;945;p59"/>
          <p:cNvGrpSpPr/>
          <p:nvPr/>
        </p:nvGrpSpPr>
        <p:grpSpPr>
          <a:xfrm>
            <a:off x="3210412" y="2688546"/>
            <a:ext cx="5679960" cy="2640294"/>
            <a:chOff x="3210412" y="2466894"/>
            <a:chExt cx="5679960" cy="3083598"/>
          </a:xfrm>
        </p:grpSpPr>
        <p:cxnSp>
          <p:nvCxnSpPr>
            <p:cNvPr id="946" name="Google Shape;946;p59"/>
            <p:cNvCxnSpPr/>
            <p:nvPr/>
          </p:nvCxnSpPr>
          <p:spPr>
            <a:xfrm>
              <a:off x="321041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7" name="Google Shape;947;p59"/>
            <p:cNvCxnSpPr/>
            <p:nvPr/>
          </p:nvCxnSpPr>
          <p:spPr>
            <a:xfrm>
              <a:off x="6040380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8" name="Google Shape;948;p59"/>
            <p:cNvCxnSpPr/>
            <p:nvPr/>
          </p:nvCxnSpPr>
          <p:spPr>
            <a:xfrm>
              <a:off x="889037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949" name="Google Shape;949;p59"/>
          <p:cNvGrpSpPr/>
          <p:nvPr/>
        </p:nvGrpSpPr>
        <p:grpSpPr>
          <a:xfrm>
            <a:off x="3210412" y="2688546"/>
            <a:ext cx="5679960" cy="2640294"/>
            <a:chOff x="3210412" y="2466894"/>
            <a:chExt cx="5679960" cy="3083598"/>
          </a:xfrm>
        </p:grpSpPr>
        <p:cxnSp>
          <p:nvCxnSpPr>
            <p:cNvPr id="950" name="Google Shape;950;p59"/>
            <p:cNvCxnSpPr/>
            <p:nvPr/>
          </p:nvCxnSpPr>
          <p:spPr>
            <a:xfrm>
              <a:off x="321041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1" name="Google Shape;951;p59"/>
            <p:cNvCxnSpPr/>
            <p:nvPr/>
          </p:nvCxnSpPr>
          <p:spPr>
            <a:xfrm>
              <a:off x="6040380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2" name="Google Shape;952;p59"/>
            <p:cNvCxnSpPr/>
            <p:nvPr/>
          </p:nvCxnSpPr>
          <p:spPr>
            <a:xfrm>
              <a:off x="8890372" y="2466894"/>
              <a:ext cx="0" cy="3083598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icons">
  <p:cSld name="4 points and icons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0"/>
          <p:cNvSpPr txBox="1"/>
          <p:nvPr>
            <p:ph idx="1" type="body"/>
          </p:nvPr>
        </p:nvSpPr>
        <p:spPr>
          <a:xfrm>
            <a:off x="1383931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5" name="Google Shape;955;p60"/>
          <p:cNvSpPr txBox="1"/>
          <p:nvPr>
            <p:ph idx="2" type="body"/>
          </p:nvPr>
        </p:nvSpPr>
        <p:spPr>
          <a:xfrm>
            <a:off x="4220805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6" name="Google Shape;956;p60"/>
          <p:cNvSpPr txBox="1"/>
          <p:nvPr>
            <p:ph idx="3" type="body"/>
          </p:nvPr>
        </p:nvSpPr>
        <p:spPr>
          <a:xfrm>
            <a:off x="7057679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7" name="Google Shape;957;p60"/>
          <p:cNvSpPr txBox="1"/>
          <p:nvPr>
            <p:ph idx="4" type="body"/>
          </p:nvPr>
        </p:nvSpPr>
        <p:spPr>
          <a:xfrm>
            <a:off x="9894554" y="3047999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8" name="Google Shape;958;p60"/>
          <p:cNvSpPr txBox="1"/>
          <p:nvPr>
            <p:ph idx="5" type="body"/>
          </p:nvPr>
        </p:nvSpPr>
        <p:spPr>
          <a:xfrm>
            <a:off x="57110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9" name="Google Shape;959;p60"/>
          <p:cNvSpPr/>
          <p:nvPr>
            <p:ph idx="6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60" name="Google Shape;960;p60"/>
          <p:cNvSpPr txBox="1"/>
          <p:nvPr>
            <p:ph idx="7" type="body"/>
          </p:nvPr>
        </p:nvSpPr>
        <p:spPr>
          <a:xfrm>
            <a:off x="557872" y="765887"/>
            <a:ext cx="5832475" cy="11668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1" name="Google Shape;961;p60"/>
          <p:cNvSpPr txBox="1"/>
          <p:nvPr>
            <p:ph idx="8" type="body"/>
          </p:nvPr>
        </p:nvSpPr>
        <p:spPr>
          <a:xfrm>
            <a:off x="340319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2" name="Google Shape;962;p60"/>
          <p:cNvSpPr txBox="1"/>
          <p:nvPr>
            <p:ph idx="9" type="body"/>
          </p:nvPr>
        </p:nvSpPr>
        <p:spPr>
          <a:xfrm>
            <a:off x="6235286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3" name="Google Shape;963;p60"/>
          <p:cNvSpPr txBox="1"/>
          <p:nvPr>
            <p:ph idx="13" type="body"/>
          </p:nvPr>
        </p:nvSpPr>
        <p:spPr>
          <a:xfrm>
            <a:off x="9067375" y="4158360"/>
            <a:ext cx="2441575" cy="1608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numbered">
  <p:cSld name="4 points numbered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1"/>
          <p:cNvSpPr/>
          <p:nvPr>
            <p:ph idx="2" type="pic"/>
          </p:nvPr>
        </p:nvSpPr>
        <p:spPr>
          <a:xfrm>
            <a:off x="0" y="0"/>
            <a:ext cx="12192000" cy="224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66" name="Google Shape;966;p61"/>
          <p:cNvSpPr txBox="1"/>
          <p:nvPr>
            <p:ph idx="1" type="body"/>
          </p:nvPr>
        </p:nvSpPr>
        <p:spPr>
          <a:xfrm>
            <a:off x="557872" y="765887"/>
            <a:ext cx="5832475" cy="11668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7" name="Google Shape;967;p61"/>
          <p:cNvSpPr txBox="1"/>
          <p:nvPr>
            <p:ph idx="3" type="body"/>
          </p:nvPr>
        </p:nvSpPr>
        <p:spPr>
          <a:xfrm>
            <a:off x="557872" y="2978421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8" name="Google Shape;968;p61"/>
          <p:cNvSpPr txBox="1"/>
          <p:nvPr>
            <p:ph idx="4" type="body"/>
          </p:nvPr>
        </p:nvSpPr>
        <p:spPr>
          <a:xfrm>
            <a:off x="1327892" y="3169149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9" name="Google Shape;969;p61"/>
          <p:cNvSpPr txBox="1"/>
          <p:nvPr>
            <p:ph idx="5" type="body"/>
          </p:nvPr>
        </p:nvSpPr>
        <p:spPr>
          <a:xfrm>
            <a:off x="553461" y="2826902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0" name="Google Shape;970;p61"/>
          <p:cNvSpPr txBox="1"/>
          <p:nvPr>
            <p:ph idx="6" type="body"/>
          </p:nvPr>
        </p:nvSpPr>
        <p:spPr>
          <a:xfrm>
            <a:off x="6271203" y="2978421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1" name="Google Shape;971;p61"/>
          <p:cNvSpPr txBox="1"/>
          <p:nvPr>
            <p:ph idx="7" type="body"/>
          </p:nvPr>
        </p:nvSpPr>
        <p:spPr>
          <a:xfrm>
            <a:off x="7041223" y="3169149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2" name="Google Shape;972;p61"/>
          <p:cNvSpPr txBox="1"/>
          <p:nvPr>
            <p:ph idx="8" type="body"/>
          </p:nvPr>
        </p:nvSpPr>
        <p:spPr>
          <a:xfrm>
            <a:off x="6266792" y="2826902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3" name="Google Shape;973;p61"/>
          <p:cNvSpPr txBox="1"/>
          <p:nvPr>
            <p:ph idx="9" type="body"/>
          </p:nvPr>
        </p:nvSpPr>
        <p:spPr>
          <a:xfrm>
            <a:off x="557872" y="4606988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4" name="Google Shape;974;p61"/>
          <p:cNvSpPr txBox="1"/>
          <p:nvPr>
            <p:ph idx="13" type="body"/>
          </p:nvPr>
        </p:nvSpPr>
        <p:spPr>
          <a:xfrm>
            <a:off x="1327892" y="4797716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5" name="Google Shape;975;p61"/>
          <p:cNvSpPr txBox="1"/>
          <p:nvPr>
            <p:ph idx="14" type="body"/>
          </p:nvPr>
        </p:nvSpPr>
        <p:spPr>
          <a:xfrm>
            <a:off x="553461" y="4455469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6" name="Google Shape;976;p61"/>
          <p:cNvSpPr txBox="1"/>
          <p:nvPr>
            <p:ph idx="15" type="body"/>
          </p:nvPr>
        </p:nvSpPr>
        <p:spPr>
          <a:xfrm>
            <a:off x="6271203" y="4606988"/>
            <a:ext cx="765602" cy="10263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b="1" sz="66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7" name="Google Shape;977;p61"/>
          <p:cNvSpPr txBox="1"/>
          <p:nvPr>
            <p:ph idx="16" type="body"/>
          </p:nvPr>
        </p:nvSpPr>
        <p:spPr>
          <a:xfrm>
            <a:off x="7041223" y="4797716"/>
            <a:ext cx="4405460" cy="835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2875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8" name="Google Shape;978;p61"/>
          <p:cNvSpPr txBox="1"/>
          <p:nvPr>
            <p:ph idx="17" type="body"/>
          </p:nvPr>
        </p:nvSpPr>
        <p:spPr>
          <a:xfrm>
            <a:off x="6266792" y="4455469"/>
            <a:ext cx="5179883" cy="37377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400"/>
              <a:buNone/>
              <a:defRPr b="1" sz="1400">
                <a:solidFill>
                  <a:srgbClr val="00A85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9" name="Google Shape;979;p6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  <p15:guide id="2" orient="horz" pos="1416">
          <p15:clr>
            <a:srgbClr val="FBAE40"/>
          </p15:clr>
        </p15:guide>
        <p15:guide id="3" orient="horz" pos="194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text">
  <p:cSld name="4 points and text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62"/>
          <p:cNvSpPr/>
          <p:nvPr>
            <p:ph idx="2" type="pic"/>
          </p:nvPr>
        </p:nvSpPr>
        <p:spPr>
          <a:xfrm>
            <a:off x="3505200" y="0"/>
            <a:ext cx="2743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2" name="Google Shape;982;p62"/>
          <p:cNvSpPr txBox="1"/>
          <p:nvPr>
            <p:ph idx="1" type="body"/>
          </p:nvPr>
        </p:nvSpPr>
        <p:spPr>
          <a:xfrm>
            <a:off x="665163" y="815975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3" name="Google Shape;983;p62"/>
          <p:cNvSpPr txBox="1"/>
          <p:nvPr>
            <p:ph idx="3" type="body"/>
          </p:nvPr>
        </p:nvSpPr>
        <p:spPr>
          <a:xfrm>
            <a:off x="665163" y="2045325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4" name="Google Shape;984;p62"/>
          <p:cNvSpPr txBox="1"/>
          <p:nvPr>
            <p:ph idx="4" type="body"/>
          </p:nvPr>
        </p:nvSpPr>
        <p:spPr>
          <a:xfrm>
            <a:off x="665163" y="3272104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5" name="Google Shape;985;p62"/>
          <p:cNvSpPr txBox="1"/>
          <p:nvPr>
            <p:ph idx="5" type="body"/>
          </p:nvPr>
        </p:nvSpPr>
        <p:spPr>
          <a:xfrm>
            <a:off x="665163" y="4498237"/>
            <a:ext cx="3516312" cy="10525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6" name="Google Shape;986;p62"/>
          <p:cNvSpPr txBox="1"/>
          <p:nvPr>
            <p:ph idx="6" type="body"/>
          </p:nvPr>
        </p:nvSpPr>
        <p:spPr>
          <a:xfrm>
            <a:off x="6923204" y="2175872"/>
            <a:ext cx="4747428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7" name="Google Shape;987;p62"/>
          <p:cNvSpPr txBox="1"/>
          <p:nvPr>
            <p:ph type="title"/>
          </p:nvPr>
        </p:nvSpPr>
        <p:spPr>
          <a:xfrm>
            <a:off x="6923204" y="696381"/>
            <a:ext cx="4747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8" name="Google Shape;988;p6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9" name="Google Shape;989;p62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62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, text and icons">
  <p:cSld name="4 points, text and icons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63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4682359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63"/>
          <p:cNvSpPr txBox="1"/>
          <p:nvPr>
            <p:ph idx="1" type="body"/>
          </p:nvPr>
        </p:nvSpPr>
        <p:spPr>
          <a:xfrm>
            <a:off x="6829425" y="7699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4" name="Google Shape;994;p63"/>
          <p:cNvSpPr txBox="1"/>
          <p:nvPr>
            <p:ph idx="2" type="body"/>
          </p:nvPr>
        </p:nvSpPr>
        <p:spPr>
          <a:xfrm>
            <a:off x="6829425" y="21570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5" name="Google Shape;995;p63"/>
          <p:cNvSpPr txBox="1"/>
          <p:nvPr>
            <p:ph idx="3" type="body"/>
          </p:nvPr>
        </p:nvSpPr>
        <p:spPr>
          <a:xfrm>
            <a:off x="6829425" y="3544404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6" name="Google Shape;996;p63"/>
          <p:cNvSpPr txBox="1"/>
          <p:nvPr>
            <p:ph idx="4" type="body"/>
          </p:nvPr>
        </p:nvSpPr>
        <p:spPr>
          <a:xfrm>
            <a:off x="6829425" y="4931336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7" name="Google Shape;997;p6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63"/>
          <p:cNvSpPr txBox="1"/>
          <p:nvPr>
            <p:ph idx="5" type="body"/>
          </p:nvPr>
        </p:nvSpPr>
        <p:spPr>
          <a:xfrm>
            <a:off x="557872" y="2175872"/>
            <a:ext cx="3765475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9" name="Google Shape;999;p63"/>
          <p:cNvSpPr txBox="1"/>
          <p:nvPr>
            <p:ph type="title"/>
          </p:nvPr>
        </p:nvSpPr>
        <p:spPr>
          <a:xfrm>
            <a:off x="557872" y="696381"/>
            <a:ext cx="37654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6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1" name="Google Shape;1001;p63"/>
          <p:cNvSpPr txBox="1"/>
          <p:nvPr>
            <p:ph idx="6" type="body"/>
          </p:nvPr>
        </p:nvSpPr>
        <p:spPr>
          <a:xfrm>
            <a:off x="6258422" y="592138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2" name="Google Shape;1002;p63"/>
          <p:cNvSpPr txBox="1"/>
          <p:nvPr>
            <p:ph idx="7" type="body"/>
          </p:nvPr>
        </p:nvSpPr>
        <p:spPr>
          <a:xfrm>
            <a:off x="6258422" y="1971760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3" name="Google Shape;1003;p63"/>
          <p:cNvSpPr txBox="1"/>
          <p:nvPr>
            <p:ph idx="8" type="body"/>
          </p:nvPr>
        </p:nvSpPr>
        <p:spPr>
          <a:xfrm>
            <a:off x="6258422" y="3351382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4" name="Google Shape;1004;p63"/>
          <p:cNvSpPr txBox="1"/>
          <p:nvPr>
            <p:ph idx="9" type="body"/>
          </p:nvPr>
        </p:nvSpPr>
        <p:spPr>
          <a:xfrm>
            <a:off x="6258422" y="4731004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5" name="Google Shape;1005;p63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umbrella, drawing&#10;&#10;Description automatically generated" id="70" name="Google Shape;70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03" y="2198238"/>
            <a:ext cx="3866819" cy="86456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0"/>
          <p:cNvSpPr txBox="1"/>
          <p:nvPr/>
        </p:nvSpPr>
        <p:spPr>
          <a:xfrm>
            <a:off x="723603" y="3253375"/>
            <a:ext cx="5408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the hiring skills platform</a:t>
            </a:r>
            <a:endParaRPr b="0" i="0" sz="28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screenshot, drawing&#10;&#10;Description automatically generated" id="73" name="Google Shape;7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4105" y="3725842"/>
            <a:ext cx="2149045" cy="179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90"/>
          <p:cNvCxnSpPr/>
          <p:nvPr/>
        </p:nvCxnSpPr>
        <p:spPr>
          <a:xfrm>
            <a:off x="723603" y="4389620"/>
            <a:ext cx="2475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" name="Google Shape;75;p90"/>
          <p:cNvSpPr txBox="1"/>
          <p:nvPr>
            <p:ph idx="1" type="body"/>
          </p:nvPr>
        </p:nvSpPr>
        <p:spPr>
          <a:xfrm>
            <a:off x="723603" y="4534006"/>
            <a:ext cx="3776700" cy="2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Phone, 4 points and icons">
  <p:cSld name="iPhone, 4 points and icons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64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4682359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64"/>
          <p:cNvSpPr txBox="1"/>
          <p:nvPr>
            <p:ph idx="1" type="body"/>
          </p:nvPr>
        </p:nvSpPr>
        <p:spPr>
          <a:xfrm>
            <a:off x="6829425" y="7699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9" name="Google Shape;1009;p64"/>
          <p:cNvSpPr txBox="1"/>
          <p:nvPr>
            <p:ph idx="2" type="body"/>
          </p:nvPr>
        </p:nvSpPr>
        <p:spPr>
          <a:xfrm>
            <a:off x="6829425" y="2157038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0" name="Google Shape;1010;p64"/>
          <p:cNvSpPr txBox="1"/>
          <p:nvPr>
            <p:ph idx="3" type="body"/>
          </p:nvPr>
        </p:nvSpPr>
        <p:spPr>
          <a:xfrm>
            <a:off x="6829425" y="3544404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1" name="Google Shape;1011;p64"/>
          <p:cNvSpPr txBox="1"/>
          <p:nvPr>
            <p:ph idx="4" type="body"/>
          </p:nvPr>
        </p:nvSpPr>
        <p:spPr>
          <a:xfrm>
            <a:off x="6829425" y="4931336"/>
            <a:ext cx="4395788" cy="1052512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548625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2" name="Google Shape;1012;p6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64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4" name="Google Shape;1014;p64"/>
          <p:cNvSpPr txBox="1"/>
          <p:nvPr>
            <p:ph idx="5" type="body"/>
          </p:nvPr>
        </p:nvSpPr>
        <p:spPr>
          <a:xfrm>
            <a:off x="6258422" y="592138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5" name="Google Shape;1015;p64"/>
          <p:cNvSpPr txBox="1"/>
          <p:nvPr>
            <p:ph idx="6" type="body"/>
          </p:nvPr>
        </p:nvSpPr>
        <p:spPr>
          <a:xfrm>
            <a:off x="6258422" y="1971760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6" name="Google Shape;1016;p64"/>
          <p:cNvSpPr txBox="1"/>
          <p:nvPr>
            <p:ph idx="7" type="body"/>
          </p:nvPr>
        </p:nvSpPr>
        <p:spPr>
          <a:xfrm>
            <a:off x="6258422" y="3351382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7" name="Google Shape;1017;p64"/>
          <p:cNvSpPr txBox="1"/>
          <p:nvPr>
            <p:ph idx="8" type="body"/>
          </p:nvPr>
        </p:nvSpPr>
        <p:spPr>
          <a:xfrm>
            <a:off x="6258422" y="4731004"/>
            <a:ext cx="773112" cy="76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8" name="Google Shape;1018;p64"/>
          <p:cNvSpPr/>
          <p:nvPr>
            <p:ph idx="9" type="pic"/>
          </p:nvPr>
        </p:nvSpPr>
        <p:spPr>
          <a:xfrm>
            <a:off x="2211393" y="735116"/>
            <a:ext cx="2470966" cy="5240567"/>
          </a:xfrm>
          <a:prstGeom prst="roundRect">
            <a:avLst>
              <a:gd fmla="val 12075" name="adj"/>
            </a:avLst>
          </a:prstGeom>
          <a:solidFill>
            <a:srgbClr val="D8D8D8"/>
          </a:solidFill>
          <a:ln>
            <a:noFill/>
          </a:ln>
        </p:spPr>
      </p:sp>
      <p:sp>
        <p:nvSpPr>
          <p:cNvPr id="1019" name="Google Shape;1019;p64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 and graphic">
  <p:cSld name="4 points and graphic"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Google Shape;1021;p65"/>
          <p:cNvPicPr preferRelativeResize="0"/>
          <p:nvPr/>
        </p:nvPicPr>
        <p:blipFill rotWithShape="1">
          <a:blip r:embed="rId2">
            <a:alphaModFix/>
          </a:blip>
          <a:srcRect b="0" l="38427" r="42747" t="0"/>
          <a:stretch/>
        </p:blipFill>
        <p:spPr>
          <a:xfrm>
            <a:off x="5641914" y="886"/>
            <a:ext cx="2294108" cy="6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65"/>
          <p:cNvSpPr txBox="1"/>
          <p:nvPr>
            <p:ph idx="1" type="body"/>
          </p:nvPr>
        </p:nvSpPr>
        <p:spPr>
          <a:xfrm>
            <a:off x="6877531" y="769937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3" name="Google Shape;1023;p65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65"/>
          <p:cNvSpPr txBox="1"/>
          <p:nvPr>
            <p:ph idx="2" type="body"/>
          </p:nvPr>
        </p:nvSpPr>
        <p:spPr>
          <a:xfrm>
            <a:off x="557872" y="2175872"/>
            <a:ext cx="3765475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5" name="Google Shape;1025;p65"/>
          <p:cNvSpPr txBox="1"/>
          <p:nvPr>
            <p:ph type="title"/>
          </p:nvPr>
        </p:nvSpPr>
        <p:spPr>
          <a:xfrm>
            <a:off x="557872" y="696381"/>
            <a:ext cx="37654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6" name="Google Shape;1026;p65"/>
          <p:cNvSpPr txBox="1"/>
          <p:nvPr>
            <p:ph idx="12" type="sldNum"/>
          </p:nvPr>
        </p:nvSpPr>
        <p:spPr>
          <a:xfrm>
            <a:off x="6877531" y="6217094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7" name="Google Shape;1027;p65"/>
          <p:cNvSpPr txBox="1"/>
          <p:nvPr>
            <p:ph idx="3" type="body"/>
          </p:nvPr>
        </p:nvSpPr>
        <p:spPr>
          <a:xfrm>
            <a:off x="6877531" y="1859368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8" name="Google Shape;1028;p65"/>
          <p:cNvSpPr txBox="1"/>
          <p:nvPr>
            <p:ph idx="4" type="body"/>
          </p:nvPr>
        </p:nvSpPr>
        <p:spPr>
          <a:xfrm>
            <a:off x="6877531" y="2948799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9" name="Google Shape;1029;p65"/>
          <p:cNvSpPr txBox="1"/>
          <p:nvPr>
            <p:ph idx="5" type="body"/>
          </p:nvPr>
        </p:nvSpPr>
        <p:spPr>
          <a:xfrm>
            <a:off x="6877531" y="4038230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0" name="Google Shape;1030;p65"/>
          <p:cNvSpPr txBox="1"/>
          <p:nvPr>
            <p:ph idx="6" type="body"/>
          </p:nvPr>
        </p:nvSpPr>
        <p:spPr>
          <a:xfrm>
            <a:off x="6877531" y="5127661"/>
            <a:ext cx="5278956" cy="88905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365750" spcFirstLastPara="1" rIns="182875" wrap="square" tIns="91425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1" name="Google Shape;1031;p65"/>
          <p:cNvSpPr/>
          <p:nvPr/>
        </p:nvSpPr>
        <p:spPr>
          <a:xfrm>
            <a:off x="-443991" y="3665577"/>
            <a:ext cx="1886388" cy="1886388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47770" l="-123751" r="-123748" t="-4777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2" name="Google Shape;1032;p65"/>
          <p:cNvSpPr/>
          <p:nvPr>
            <p:ph idx="7" type="body"/>
          </p:nvPr>
        </p:nvSpPr>
        <p:spPr>
          <a:xfrm>
            <a:off x="747605" y="4404331"/>
            <a:ext cx="1642404" cy="166747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3" name="Google Shape;1033;p65"/>
          <p:cNvSpPr/>
          <p:nvPr>
            <p:ph idx="8" type="body"/>
          </p:nvPr>
        </p:nvSpPr>
        <p:spPr>
          <a:xfrm>
            <a:off x="910447" y="4349237"/>
            <a:ext cx="1642404" cy="166747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4" name="Google Shape;1034;p65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 and image">
  <p:cSld name="5 points and image">
    <p:bg>
      <p:bgPr>
        <a:solidFill>
          <a:srgbClr val="00A85D"/>
        </a:soli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66"/>
          <p:cNvSpPr/>
          <p:nvPr/>
        </p:nvSpPr>
        <p:spPr>
          <a:xfrm>
            <a:off x="0" y="0"/>
            <a:ext cx="5878513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7" name="Google Shape;1037;p66"/>
          <p:cNvSpPr/>
          <p:nvPr/>
        </p:nvSpPr>
        <p:spPr>
          <a:xfrm>
            <a:off x="0" y="0"/>
            <a:ext cx="5878513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8" name="Google Shape;1038;p66"/>
          <p:cNvSpPr txBox="1"/>
          <p:nvPr>
            <p:ph type="title"/>
          </p:nvPr>
        </p:nvSpPr>
        <p:spPr>
          <a:xfrm>
            <a:off x="557873" y="696381"/>
            <a:ext cx="4895156" cy="21202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66"/>
          <p:cNvSpPr txBox="1"/>
          <p:nvPr>
            <p:ph idx="1" type="body"/>
          </p:nvPr>
        </p:nvSpPr>
        <p:spPr>
          <a:xfrm>
            <a:off x="6685020" y="6963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0" name="Google Shape;1040;p66"/>
          <p:cNvSpPr/>
          <p:nvPr>
            <p:ph idx="2" type="pic"/>
          </p:nvPr>
        </p:nvSpPr>
        <p:spPr>
          <a:xfrm>
            <a:off x="0" y="3429000"/>
            <a:ext cx="5878513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41" name="Google Shape;1041;p66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66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43" name="Google Shape;1043;p66"/>
          <p:cNvSpPr txBox="1"/>
          <p:nvPr>
            <p:ph idx="3" type="body"/>
          </p:nvPr>
        </p:nvSpPr>
        <p:spPr>
          <a:xfrm>
            <a:off x="6685020" y="17130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2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4" name="Google Shape;1044;p66"/>
          <p:cNvSpPr txBox="1"/>
          <p:nvPr>
            <p:ph idx="4" type="body"/>
          </p:nvPr>
        </p:nvSpPr>
        <p:spPr>
          <a:xfrm>
            <a:off x="6685020" y="27297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3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5" name="Google Shape;1045;p66"/>
          <p:cNvSpPr txBox="1"/>
          <p:nvPr>
            <p:ph idx="5" type="body"/>
          </p:nvPr>
        </p:nvSpPr>
        <p:spPr>
          <a:xfrm>
            <a:off x="6685020" y="3746481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4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6" name="Google Shape;1046;p66"/>
          <p:cNvSpPr txBox="1"/>
          <p:nvPr>
            <p:ph idx="6" type="body"/>
          </p:nvPr>
        </p:nvSpPr>
        <p:spPr>
          <a:xfrm>
            <a:off x="6685020" y="4763182"/>
            <a:ext cx="4748318" cy="958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 startAt="5"/>
              <a:defRPr b="1" sz="18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7" name="Google Shape;1047;p66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1">
  <p:cSld name="Case study 1">
    <p:bg>
      <p:bgPr>
        <a:solidFill>
          <a:srgbClr val="00A85D"/>
        </a:solidFill>
      </p:bgPr>
    </p:bg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7"/>
          <p:cNvSpPr txBox="1"/>
          <p:nvPr>
            <p:ph idx="1" type="body"/>
          </p:nvPr>
        </p:nvSpPr>
        <p:spPr>
          <a:xfrm>
            <a:off x="7886872" y="2669584"/>
            <a:ext cx="3793870" cy="26372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0" name="Google Shape;1050;p67"/>
          <p:cNvSpPr/>
          <p:nvPr>
            <p:ph idx="2" type="pic"/>
          </p:nvPr>
        </p:nvSpPr>
        <p:spPr>
          <a:xfrm>
            <a:off x="7840417" y="1400742"/>
            <a:ext cx="1550987" cy="99320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51" name="Google Shape;1051;p67"/>
          <p:cNvSpPr/>
          <p:nvPr/>
        </p:nvSpPr>
        <p:spPr>
          <a:xfrm>
            <a:off x="-1" y="0"/>
            <a:ext cx="72825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2" name="Google Shape;1052;p67"/>
          <p:cNvSpPr txBox="1"/>
          <p:nvPr>
            <p:ph type="title"/>
          </p:nvPr>
        </p:nvSpPr>
        <p:spPr>
          <a:xfrm>
            <a:off x="557872" y="1208313"/>
            <a:ext cx="5875599" cy="1608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3" name="Google Shape;1053;p67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4" name="Google Shape;1054;p67"/>
          <p:cNvSpPr txBox="1"/>
          <p:nvPr>
            <p:ph idx="3" type="body"/>
          </p:nvPr>
        </p:nvSpPr>
        <p:spPr>
          <a:xfrm>
            <a:off x="522287" y="696913"/>
            <a:ext cx="589929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5" name="Google Shape;1055;p67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67"/>
          <p:cNvSpPr/>
          <p:nvPr/>
        </p:nvSpPr>
        <p:spPr>
          <a:xfrm>
            <a:off x="-246280" y="4608788"/>
            <a:ext cx="1608306" cy="1608306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0" l="-123751" r="-123748" t="-4777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7" name="Google Shape;1057;p67"/>
          <p:cNvSpPr/>
          <p:nvPr>
            <p:ph idx="4" type="body"/>
          </p:nvPr>
        </p:nvSpPr>
        <p:spPr>
          <a:xfrm>
            <a:off x="882625" y="5081700"/>
            <a:ext cx="1400289" cy="1421664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8" name="Google Shape;1058;p67"/>
          <p:cNvSpPr/>
          <p:nvPr>
            <p:ph idx="5" type="body"/>
          </p:nvPr>
        </p:nvSpPr>
        <p:spPr>
          <a:xfrm>
            <a:off x="1045467" y="5026606"/>
            <a:ext cx="1400289" cy="1421664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9" name="Google Shape;1059;p67"/>
          <p:cNvSpPr/>
          <p:nvPr/>
        </p:nvSpPr>
        <p:spPr>
          <a:xfrm>
            <a:off x="-1" y="0"/>
            <a:ext cx="72825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0" name="Google Shape;1060;p67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67"/>
          <p:cNvSpPr/>
          <p:nvPr/>
        </p:nvSpPr>
        <p:spPr>
          <a:xfrm>
            <a:off x="-246280" y="4608788"/>
            <a:ext cx="1608306" cy="1608306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0" l="-123751" r="-123748" t="-4777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1 of 4)">
  <p:cSld name="Case study (1 of 4)">
    <p:bg>
      <p:bgPr>
        <a:solidFill>
          <a:srgbClr val="00A85D"/>
        </a:solidFill>
      </p:bgPr>
    </p:bg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68"/>
          <p:cNvSpPr/>
          <p:nvPr/>
        </p:nvSpPr>
        <p:spPr>
          <a:xfrm>
            <a:off x="3524111" y="0"/>
            <a:ext cx="866788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4" name="Google Shape;1064;p68"/>
          <p:cNvSpPr txBox="1"/>
          <p:nvPr>
            <p:ph idx="1" type="body"/>
          </p:nvPr>
        </p:nvSpPr>
        <p:spPr>
          <a:xfrm>
            <a:off x="9066737" y="2241308"/>
            <a:ext cx="2467669" cy="349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5" name="Google Shape;1065;p68"/>
          <p:cNvSpPr txBox="1"/>
          <p:nvPr>
            <p:ph type="title"/>
          </p:nvPr>
        </p:nvSpPr>
        <p:spPr>
          <a:xfrm>
            <a:off x="9066738" y="1495427"/>
            <a:ext cx="2425352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6" name="Google Shape;1066;p68"/>
          <p:cNvSpPr/>
          <p:nvPr>
            <p:ph idx="2" type="pic"/>
          </p:nvPr>
        </p:nvSpPr>
        <p:spPr>
          <a:xfrm>
            <a:off x="4411663" y="1090613"/>
            <a:ext cx="3482975" cy="4645025"/>
          </a:xfrm>
          <a:prstGeom prst="roundRect">
            <a:avLst>
              <a:gd fmla="val 2730" name="adj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1067" name="Google Shape;1067;p68"/>
          <p:cNvSpPr/>
          <p:nvPr>
            <p:ph idx="3" type="pic"/>
          </p:nvPr>
        </p:nvSpPr>
        <p:spPr>
          <a:xfrm>
            <a:off x="522287" y="1247307"/>
            <a:ext cx="1550987" cy="99320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68" name="Google Shape;1068;p68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9" name="Google Shape;1069;p68"/>
          <p:cNvSpPr txBox="1"/>
          <p:nvPr>
            <p:ph idx="4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0" name="Google Shape;1070;p68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68"/>
          <p:cNvSpPr txBox="1"/>
          <p:nvPr>
            <p:ph idx="5" type="body"/>
          </p:nvPr>
        </p:nvSpPr>
        <p:spPr>
          <a:xfrm>
            <a:off x="530579" y="2700068"/>
            <a:ext cx="2573866" cy="3035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072" name="Google Shape;1072;p68"/>
          <p:cNvGrpSpPr/>
          <p:nvPr/>
        </p:nvGrpSpPr>
        <p:grpSpPr>
          <a:xfrm flipH="1" rot="10800000">
            <a:off x="7795573" y="378080"/>
            <a:ext cx="1769122" cy="1105701"/>
            <a:chOff x="4415" y="-708"/>
            <a:chExt cx="1792" cy="1120"/>
          </a:xfrm>
        </p:grpSpPr>
        <p:sp>
          <p:nvSpPr>
            <p:cNvPr id="1073" name="Google Shape;1073;p68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4" name="Google Shape;1074;p68"/>
            <p:cNvSpPr/>
            <p:nvPr/>
          </p:nvSpPr>
          <p:spPr>
            <a:xfrm>
              <a:off x="4415" y="-708"/>
              <a:ext cx="1715" cy="1120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75" name="Google Shape;1075;p68"/>
          <p:cNvSpPr/>
          <p:nvPr/>
        </p:nvSpPr>
        <p:spPr>
          <a:xfrm>
            <a:off x="3524111" y="0"/>
            <a:ext cx="866788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6" name="Google Shape;1076;p68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7" name="Google Shape;1077;p68"/>
          <p:cNvGrpSpPr/>
          <p:nvPr/>
        </p:nvGrpSpPr>
        <p:grpSpPr>
          <a:xfrm flipH="1" rot="10800000">
            <a:off x="7795573" y="378080"/>
            <a:ext cx="1769122" cy="1105701"/>
            <a:chOff x="4415" y="-708"/>
            <a:chExt cx="1792" cy="1120"/>
          </a:xfrm>
        </p:grpSpPr>
        <p:sp>
          <p:nvSpPr>
            <p:cNvPr id="1078" name="Google Shape;1078;p68"/>
            <p:cNvSpPr/>
            <p:nvPr/>
          </p:nvSpPr>
          <p:spPr>
            <a:xfrm>
              <a:off x="6076" y="-357"/>
              <a:ext cx="131" cy="164"/>
            </a:xfrm>
            <a:custGeom>
              <a:rect b="b" l="l" r="r" t="t"/>
              <a:pathLst>
                <a:path extrusionOk="0" h="493" w="395">
                  <a:moveTo>
                    <a:pt x="33" y="80"/>
                  </a:moveTo>
                  <a:lnTo>
                    <a:pt x="72" y="78"/>
                  </a:lnTo>
                  <a:lnTo>
                    <a:pt x="149" y="65"/>
                  </a:lnTo>
                  <a:lnTo>
                    <a:pt x="186" y="56"/>
                  </a:lnTo>
                  <a:lnTo>
                    <a:pt x="224" y="44"/>
                  </a:lnTo>
                  <a:lnTo>
                    <a:pt x="260" y="33"/>
                  </a:lnTo>
                  <a:lnTo>
                    <a:pt x="296" y="20"/>
                  </a:lnTo>
                  <a:lnTo>
                    <a:pt x="332" y="4"/>
                  </a:lnTo>
                  <a:lnTo>
                    <a:pt x="341" y="0"/>
                  </a:lnTo>
                  <a:lnTo>
                    <a:pt x="358" y="0"/>
                  </a:lnTo>
                  <a:lnTo>
                    <a:pt x="374" y="5"/>
                  </a:lnTo>
                  <a:lnTo>
                    <a:pt x="387" y="18"/>
                  </a:lnTo>
                  <a:lnTo>
                    <a:pt x="391" y="26"/>
                  </a:lnTo>
                  <a:lnTo>
                    <a:pt x="395" y="39"/>
                  </a:lnTo>
                  <a:lnTo>
                    <a:pt x="395" y="52"/>
                  </a:lnTo>
                  <a:lnTo>
                    <a:pt x="393" y="67"/>
                  </a:lnTo>
                  <a:lnTo>
                    <a:pt x="380" y="163"/>
                  </a:lnTo>
                  <a:lnTo>
                    <a:pt x="364" y="255"/>
                  </a:lnTo>
                  <a:lnTo>
                    <a:pt x="354" y="301"/>
                  </a:lnTo>
                  <a:lnTo>
                    <a:pt x="339" y="346"/>
                  </a:lnTo>
                  <a:lnTo>
                    <a:pt x="323" y="391"/>
                  </a:lnTo>
                  <a:lnTo>
                    <a:pt x="299" y="433"/>
                  </a:lnTo>
                  <a:lnTo>
                    <a:pt x="299" y="434"/>
                  </a:lnTo>
                  <a:lnTo>
                    <a:pt x="297" y="436"/>
                  </a:lnTo>
                  <a:lnTo>
                    <a:pt x="297" y="447"/>
                  </a:lnTo>
                  <a:lnTo>
                    <a:pt x="290" y="467"/>
                  </a:lnTo>
                  <a:lnTo>
                    <a:pt x="277" y="483"/>
                  </a:lnTo>
                  <a:lnTo>
                    <a:pt x="257" y="492"/>
                  </a:lnTo>
                  <a:lnTo>
                    <a:pt x="247" y="493"/>
                  </a:lnTo>
                  <a:lnTo>
                    <a:pt x="235" y="493"/>
                  </a:lnTo>
                  <a:lnTo>
                    <a:pt x="217" y="488"/>
                  </a:lnTo>
                  <a:lnTo>
                    <a:pt x="201" y="475"/>
                  </a:lnTo>
                  <a:lnTo>
                    <a:pt x="191" y="456"/>
                  </a:lnTo>
                  <a:lnTo>
                    <a:pt x="189" y="446"/>
                  </a:lnTo>
                  <a:lnTo>
                    <a:pt x="185" y="407"/>
                  </a:lnTo>
                  <a:lnTo>
                    <a:pt x="182" y="382"/>
                  </a:lnTo>
                  <a:lnTo>
                    <a:pt x="185" y="332"/>
                  </a:lnTo>
                  <a:lnTo>
                    <a:pt x="188" y="309"/>
                  </a:lnTo>
                  <a:lnTo>
                    <a:pt x="199" y="260"/>
                  </a:lnTo>
                  <a:lnTo>
                    <a:pt x="214" y="213"/>
                  </a:lnTo>
                  <a:lnTo>
                    <a:pt x="248" y="131"/>
                  </a:lnTo>
                  <a:lnTo>
                    <a:pt x="260" y="111"/>
                  </a:lnTo>
                  <a:lnTo>
                    <a:pt x="150" y="127"/>
                  </a:lnTo>
                  <a:lnTo>
                    <a:pt x="42" y="147"/>
                  </a:lnTo>
                  <a:lnTo>
                    <a:pt x="28" y="148"/>
                  </a:lnTo>
                  <a:lnTo>
                    <a:pt x="6" y="134"/>
                  </a:lnTo>
                  <a:lnTo>
                    <a:pt x="2" y="121"/>
                  </a:lnTo>
                  <a:lnTo>
                    <a:pt x="0" y="108"/>
                  </a:lnTo>
                  <a:lnTo>
                    <a:pt x="15" y="85"/>
                  </a:lnTo>
                  <a:lnTo>
                    <a:pt x="28" y="80"/>
                  </a:lnTo>
                  <a:lnTo>
                    <a:pt x="31" y="80"/>
                  </a:lnTo>
                  <a:lnTo>
                    <a:pt x="33" y="80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9" name="Google Shape;1079;p68"/>
            <p:cNvSpPr/>
            <p:nvPr/>
          </p:nvSpPr>
          <p:spPr>
            <a:xfrm>
              <a:off x="4415" y="-708"/>
              <a:ext cx="1715" cy="1120"/>
            </a:xfrm>
            <a:custGeom>
              <a:rect b="b" l="l" r="r" t="t"/>
              <a:pathLst>
                <a:path extrusionOk="0" h="3361" w="5146">
                  <a:moveTo>
                    <a:pt x="2451" y="1805"/>
                  </a:moveTo>
                  <a:lnTo>
                    <a:pt x="2372" y="1766"/>
                  </a:lnTo>
                  <a:lnTo>
                    <a:pt x="2298" y="1720"/>
                  </a:lnTo>
                  <a:lnTo>
                    <a:pt x="2262" y="1697"/>
                  </a:lnTo>
                  <a:lnTo>
                    <a:pt x="2191" y="1643"/>
                  </a:lnTo>
                  <a:lnTo>
                    <a:pt x="2160" y="1616"/>
                  </a:lnTo>
                  <a:lnTo>
                    <a:pt x="2127" y="1585"/>
                  </a:lnTo>
                  <a:lnTo>
                    <a:pt x="2067" y="1523"/>
                  </a:lnTo>
                  <a:lnTo>
                    <a:pt x="2014" y="1457"/>
                  </a:lnTo>
                  <a:lnTo>
                    <a:pt x="1967" y="1385"/>
                  </a:lnTo>
                  <a:lnTo>
                    <a:pt x="1946" y="1347"/>
                  </a:lnTo>
                  <a:lnTo>
                    <a:pt x="1928" y="1308"/>
                  </a:lnTo>
                  <a:lnTo>
                    <a:pt x="1894" y="1229"/>
                  </a:lnTo>
                  <a:lnTo>
                    <a:pt x="1870" y="1146"/>
                  </a:lnTo>
                  <a:lnTo>
                    <a:pt x="1851" y="1063"/>
                  </a:lnTo>
                  <a:lnTo>
                    <a:pt x="1841" y="978"/>
                  </a:lnTo>
                  <a:lnTo>
                    <a:pt x="1838" y="891"/>
                  </a:lnTo>
                  <a:lnTo>
                    <a:pt x="1843" y="806"/>
                  </a:lnTo>
                  <a:lnTo>
                    <a:pt x="1855" y="722"/>
                  </a:lnTo>
                  <a:lnTo>
                    <a:pt x="1866" y="680"/>
                  </a:lnTo>
                  <a:lnTo>
                    <a:pt x="1876" y="638"/>
                  </a:lnTo>
                  <a:lnTo>
                    <a:pt x="1905" y="559"/>
                  </a:lnTo>
                  <a:lnTo>
                    <a:pt x="1942" y="484"/>
                  </a:lnTo>
                  <a:lnTo>
                    <a:pt x="1988" y="412"/>
                  </a:lnTo>
                  <a:lnTo>
                    <a:pt x="2014" y="378"/>
                  </a:lnTo>
                  <a:lnTo>
                    <a:pt x="2042" y="348"/>
                  </a:lnTo>
                  <a:lnTo>
                    <a:pt x="2102" y="290"/>
                  </a:lnTo>
                  <a:lnTo>
                    <a:pt x="2168" y="240"/>
                  </a:lnTo>
                  <a:lnTo>
                    <a:pt x="2242" y="198"/>
                  </a:lnTo>
                  <a:lnTo>
                    <a:pt x="2279" y="180"/>
                  </a:lnTo>
                  <a:lnTo>
                    <a:pt x="2318" y="165"/>
                  </a:lnTo>
                  <a:lnTo>
                    <a:pt x="2399" y="140"/>
                  </a:lnTo>
                  <a:lnTo>
                    <a:pt x="2481" y="123"/>
                  </a:lnTo>
                  <a:lnTo>
                    <a:pt x="2565" y="114"/>
                  </a:lnTo>
                  <a:lnTo>
                    <a:pt x="2607" y="114"/>
                  </a:lnTo>
                  <a:lnTo>
                    <a:pt x="2647" y="116"/>
                  </a:lnTo>
                  <a:lnTo>
                    <a:pt x="2731" y="124"/>
                  </a:lnTo>
                  <a:lnTo>
                    <a:pt x="2812" y="143"/>
                  </a:lnTo>
                  <a:lnTo>
                    <a:pt x="2888" y="172"/>
                  </a:lnTo>
                  <a:lnTo>
                    <a:pt x="2925" y="189"/>
                  </a:lnTo>
                  <a:lnTo>
                    <a:pt x="2960" y="209"/>
                  </a:lnTo>
                  <a:lnTo>
                    <a:pt x="3026" y="256"/>
                  </a:lnTo>
                  <a:lnTo>
                    <a:pt x="3057" y="283"/>
                  </a:lnTo>
                  <a:lnTo>
                    <a:pt x="3086" y="312"/>
                  </a:lnTo>
                  <a:lnTo>
                    <a:pt x="3137" y="374"/>
                  </a:lnTo>
                  <a:lnTo>
                    <a:pt x="3161" y="409"/>
                  </a:lnTo>
                  <a:lnTo>
                    <a:pt x="3182" y="443"/>
                  </a:lnTo>
                  <a:lnTo>
                    <a:pt x="3220" y="517"/>
                  </a:lnTo>
                  <a:lnTo>
                    <a:pt x="3249" y="596"/>
                  </a:lnTo>
                  <a:lnTo>
                    <a:pt x="3270" y="677"/>
                  </a:lnTo>
                  <a:lnTo>
                    <a:pt x="3277" y="718"/>
                  </a:lnTo>
                  <a:lnTo>
                    <a:pt x="3285" y="760"/>
                  </a:lnTo>
                  <a:lnTo>
                    <a:pt x="3292" y="843"/>
                  </a:lnTo>
                  <a:lnTo>
                    <a:pt x="3292" y="970"/>
                  </a:lnTo>
                  <a:lnTo>
                    <a:pt x="3270" y="1139"/>
                  </a:lnTo>
                  <a:lnTo>
                    <a:pt x="3230" y="1307"/>
                  </a:lnTo>
                  <a:lnTo>
                    <a:pt x="3202" y="1389"/>
                  </a:lnTo>
                  <a:lnTo>
                    <a:pt x="3175" y="1471"/>
                  </a:lnTo>
                  <a:lnTo>
                    <a:pt x="3110" y="1636"/>
                  </a:lnTo>
                  <a:lnTo>
                    <a:pt x="3075" y="1717"/>
                  </a:lnTo>
                  <a:lnTo>
                    <a:pt x="3021" y="1840"/>
                  </a:lnTo>
                  <a:lnTo>
                    <a:pt x="2962" y="1959"/>
                  </a:lnTo>
                  <a:lnTo>
                    <a:pt x="2895" y="1948"/>
                  </a:lnTo>
                  <a:lnTo>
                    <a:pt x="2764" y="1918"/>
                  </a:lnTo>
                  <a:lnTo>
                    <a:pt x="2636" y="1880"/>
                  </a:lnTo>
                  <a:lnTo>
                    <a:pt x="2512" y="1832"/>
                  </a:lnTo>
                  <a:lnTo>
                    <a:pt x="2451" y="1805"/>
                  </a:lnTo>
                  <a:close/>
                  <a:moveTo>
                    <a:pt x="5138" y="1336"/>
                  </a:moveTo>
                  <a:lnTo>
                    <a:pt x="5128" y="1327"/>
                  </a:lnTo>
                  <a:lnTo>
                    <a:pt x="5102" y="1326"/>
                  </a:lnTo>
                  <a:lnTo>
                    <a:pt x="5090" y="1334"/>
                  </a:lnTo>
                  <a:lnTo>
                    <a:pt x="5090" y="1334"/>
                  </a:lnTo>
                  <a:lnTo>
                    <a:pt x="5024" y="1392"/>
                  </a:lnTo>
                  <a:lnTo>
                    <a:pt x="4885" y="1502"/>
                  </a:lnTo>
                  <a:lnTo>
                    <a:pt x="4738" y="1601"/>
                  </a:lnTo>
                  <a:lnTo>
                    <a:pt x="4585" y="1689"/>
                  </a:lnTo>
                  <a:lnTo>
                    <a:pt x="4506" y="1730"/>
                  </a:lnTo>
                  <a:lnTo>
                    <a:pt x="4427" y="1767"/>
                  </a:lnTo>
                  <a:lnTo>
                    <a:pt x="4262" y="1834"/>
                  </a:lnTo>
                  <a:lnTo>
                    <a:pt x="4094" y="1890"/>
                  </a:lnTo>
                  <a:lnTo>
                    <a:pt x="3922" y="1933"/>
                  </a:lnTo>
                  <a:lnTo>
                    <a:pt x="3835" y="1951"/>
                  </a:lnTo>
                  <a:lnTo>
                    <a:pt x="3747" y="1965"/>
                  </a:lnTo>
                  <a:lnTo>
                    <a:pt x="3572" y="1985"/>
                  </a:lnTo>
                  <a:lnTo>
                    <a:pt x="3484" y="1991"/>
                  </a:lnTo>
                  <a:lnTo>
                    <a:pt x="3394" y="1994"/>
                  </a:lnTo>
                  <a:lnTo>
                    <a:pt x="3218" y="1988"/>
                  </a:lnTo>
                  <a:lnTo>
                    <a:pt x="3130" y="1981"/>
                  </a:lnTo>
                  <a:lnTo>
                    <a:pt x="3127" y="1981"/>
                  </a:lnTo>
                  <a:lnTo>
                    <a:pt x="3125" y="1981"/>
                  </a:lnTo>
                  <a:lnTo>
                    <a:pt x="3172" y="1880"/>
                  </a:lnTo>
                  <a:lnTo>
                    <a:pt x="3215" y="1777"/>
                  </a:lnTo>
                  <a:lnTo>
                    <a:pt x="3251" y="1694"/>
                  </a:lnTo>
                  <a:lnTo>
                    <a:pt x="3316" y="1523"/>
                  </a:lnTo>
                  <a:lnTo>
                    <a:pt x="3345" y="1435"/>
                  </a:lnTo>
                  <a:lnTo>
                    <a:pt x="3371" y="1347"/>
                  </a:lnTo>
                  <a:lnTo>
                    <a:pt x="3411" y="1164"/>
                  </a:lnTo>
                  <a:lnTo>
                    <a:pt x="3424" y="1071"/>
                  </a:lnTo>
                  <a:lnTo>
                    <a:pt x="3432" y="978"/>
                  </a:lnTo>
                  <a:lnTo>
                    <a:pt x="3430" y="835"/>
                  </a:lnTo>
                  <a:lnTo>
                    <a:pt x="3419" y="739"/>
                  </a:lnTo>
                  <a:lnTo>
                    <a:pt x="3410" y="693"/>
                  </a:lnTo>
                  <a:lnTo>
                    <a:pt x="3401" y="647"/>
                  </a:lnTo>
                  <a:lnTo>
                    <a:pt x="3374" y="554"/>
                  </a:lnTo>
                  <a:lnTo>
                    <a:pt x="3339" y="465"/>
                  </a:lnTo>
                  <a:lnTo>
                    <a:pt x="3295" y="378"/>
                  </a:lnTo>
                  <a:lnTo>
                    <a:pt x="3269" y="338"/>
                  </a:lnTo>
                  <a:lnTo>
                    <a:pt x="3241" y="297"/>
                  </a:lnTo>
                  <a:lnTo>
                    <a:pt x="3178" y="224"/>
                  </a:lnTo>
                  <a:lnTo>
                    <a:pt x="3142" y="191"/>
                  </a:lnTo>
                  <a:lnTo>
                    <a:pt x="3104" y="157"/>
                  </a:lnTo>
                  <a:lnTo>
                    <a:pt x="3024" y="103"/>
                  </a:lnTo>
                  <a:lnTo>
                    <a:pt x="2980" y="81"/>
                  </a:lnTo>
                  <a:lnTo>
                    <a:pt x="2936" y="61"/>
                  </a:lnTo>
                  <a:lnTo>
                    <a:pt x="2843" y="29"/>
                  </a:lnTo>
                  <a:lnTo>
                    <a:pt x="2750" y="9"/>
                  </a:lnTo>
                  <a:lnTo>
                    <a:pt x="2653" y="0"/>
                  </a:lnTo>
                  <a:lnTo>
                    <a:pt x="2605" y="0"/>
                  </a:lnTo>
                  <a:lnTo>
                    <a:pt x="2558" y="1"/>
                  </a:lnTo>
                  <a:lnTo>
                    <a:pt x="2463" y="13"/>
                  </a:lnTo>
                  <a:lnTo>
                    <a:pt x="2370" y="35"/>
                  </a:lnTo>
                  <a:lnTo>
                    <a:pt x="2279" y="65"/>
                  </a:lnTo>
                  <a:lnTo>
                    <a:pt x="2236" y="85"/>
                  </a:lnTo>
                  <a:lnTo>
                    <a:pt x="2193" y="105"/>
                  </a:lnTo>
                  <a:lnTo>
                    <a:pt x="2112" y="154"/>
                  </a:lnTo>
                  <a:lnTo>
                    <a:pt x="2036" y="214"/>
                  </a:lnTo>
                  <a:lnTo>
                    <a:pt x="1968" y="280"/>
                  </a:lnTo>
                  <a:lnTo>
                    <a:pt x="1938" y="318"/>
                  </a:lnTo>
                  <a:lnTo>
                    <a:pt x="1909" y="357"/>
                  </a:lnTo>
                  <a:lnTo>
                    <a:pt x="1860" y="438"/>
                  </a:lnTo>
                  <a:lnTo>
                    <a:pt x="1818" y="523"/>
                  </a:lnTo>
                  <a:lnTo>
                    <a:pt x="1788" y="612"/>
                  </a:lnTo>
                  <a:lnTo>
                    <a:pt x="1776" y="658"/>
                  </a:lnTo>
                  <a:lnTo>
                    <a:pt x="1766" y="705"/>
                  </a:lnTo>
                  <a:lnTo>
                    <a:pt x="1753" y="797"/>
                  </a:lnTo>
                  <a:lnTo>
                    <a:pt x="1750" y="891"/>
                  </a:lnTo>
                  <a:lnTo>
                    <a:pt x="1755" y="985"/>
                  </a:lnTo>
                  <a:lnTo>
                    <a:pt x="1768" y="1077"/>
                  </a:lnTo>
                  <a:lnTo>
                    <a:pt x="1788" y="1168"/>
                  </a:lnTo>
                  <a:lnTo>
                    <a:pt x="1818" y="1258"/>
                  </a:lnTo>
                  <a:lnTo>
                    <a:pt x="1854" y="1343"/>
                  </a:lnTo>
                  <a:lnTo>
                    <a:pt x="1876" y="1385"/>
                  </a:lnTo>
                  <a:lnTo>
                    <a:pt x="1899" y="1425"/>
                  </a:lnTo>
                  <a:lnTo>
                    <a:pt x="1951" y="1503"/>
                  </a:lnTo>
                  <a:lnTo>
                    <a:pt x="2010" y="1575"/>
                  </a:lnTo>
                  <a:lnTo>
                    <a:pt x="2076" y="1642"/>
                  </a:lnTo>
                  <a:lnTo>
                    <a:pt x="2111" y="1672"/>
                  </a:lnTo>
                  <a:lnTo>
                    <a:pt x="2145" y="1701"/>
                  </a:lnTo>
                  <a:lnTo>
                    <a:pt x="2183" y="1730"/>
                  </a:lnTo>
                  <a:lnTo>
                    <a:pt x="2220" y="1756"/>
                  </a:lnTo>
                  <a:lnTo>
                    <a:pt x="2259" y="1780"/>
                  </a:lnTo>
                  <a:lnTo>
                    <a:pt x="2339" y="1828"/>
                  </a:lnTo>
                  <a:lnTo>
                    <a:pt x="2421" y="1868"/>
                  </a:lnTo>
                  <a:lnTo>
                    <a:pt x="2481" y="1896"/>
                  </a:lnTo>
                  <a:lnTo>
                    <a:pt x="2607" y="1942"/>
                  </a:lnTo>
                  <a:lnTo>
                    <a:pt x="2734" y="1980"/>
                  </a:lnTo>
                  <a:lnTo>
                    <a:pt x="2863" y="2010"/>
                  </a:lnTo>
                  <a:lnTo>
                    <a:pt x="2928" y="2021"/>
                  </a:lnTo>
                  <a:lnTo>
                    <a:pt x="2925" y="2027"/>
                  </a:lnTo>
                  <a:lnTo>
                    <a:pt x="2921" y="2033"/>
                  </a:lnTo>
                  <a:lnTo>
                    <a:pt x="2879" y="2110"/>
                  </a:lnTo>
                  <a:lnTo>
                    <a:pt x="2786" y="2255"/>
                  </a:lnTo>
                  <a:lnTo>
                    <a:pt x="2682" y="2395"/>
                  </a:lnTo>
                  <a:lnTo>
                    <a:pt x="2569" y="2527"/>
                  </a:lnTo>
                  <a:lnTo>
                    <a:pt x="2509" y="2589"/>
                  </a:lnTo>
                  <a:lnTo>
                    <a:pt x="2447" y="2650"/>
                  </a:lnTo>
                  <a:lnTo>
                    <a:pt x="2316" y="2761"/>
                  </a:lnTo>
                  <a:lnTo>
                    <a:pt x="2176" y="2862"/>
                  </a:lnTo>
                  <a:lnTo>
                    <a:pt x="2027" y="2950"/>
                  </a:lnTo>
                  <a:lnTo>
                    <a:pt x="1949" y="2989"/>
                  </a:lnTo>
                  <a:lnTo>
                    <a:pt x="1871" y="3025"/>
                  </a:lnTo>
                  <a:lnTo>
                    <a:pt x="1710" y="3089"/>
                  </a:lnTo>
                  <a:lnTo>
                    <a:pt x="1544" y="3139"/>
                  </a:lnTo>
                  <a:lnTo>
                    <a:pt x="1374" y="3180"/>
                  </a:lnTo>
                  <a:lnTo>
                    <a:pt x="1289" y="3194"/>
                  </a:lnTo>
                  <a:lnTo>
                    <a:pt x="1202" y="3207"/>
                  </a:lnTo>
                  <a:lnTo>
                    <a:pt x="1028" y="3226"/>
                  </a:lnTo>
                  <a:lnTo>
                    <a:pt x="940" y="3231"/>
                  </a:lnTo>
                  <a:lnTo>
                    <a:pt x="855" y="3234"/>
                  </a:lnTo>
                  <a:lnTo>
                    <a:pt x="685" y="3220"/>
                  </a:lnTo>
                  <a:lnTo>
                    <a:pt x="601" y="3204"/>
                  </a:lnTo>
                  <a:lnTo>
                    <a:pt x="517" y="3182"/>
                  </a:lnTo>
                  <a:lnTo>
                    <a:pt x="398" y="3138"/>
                  </a:lnTo>
                  <a:lnTo>
                    <a:pt x="323" y="3099"/>
                  </a:lnTo>
                  <a:lnTo>
                    <a:pt x="287" y="3077"/>
                  </a:lnTo>
                  <a:lnTo>
                    <a:pt x="252" y="3052"/>
                  </a:lnTo>
                  <a:lnTo>
                    <a:pt x="188" y="2999"/>
                  </a:lnTo>
                  <a:lnTo>
                    <a:pt x="132" y="2937"/>
                  </a:lnTo>
                  <a:lnTo>
                    <a:pt x="85" y="2866"/>
                  </a:lnTo>
                  <a:lnTo>
                    <a:pt x="66" y="2829"/>
                  </a:lnTo>
                  <a:lnTo>
                    <a:pt x="64" y="2829"/>
                  </a:lnTo>
                  <a:lnTo>
                    <a:pt x="59" y="2817"/>
                  </a:lnTo>
                  <a:lnTo>
                    <a:pt x="36" y="2808"/>
                  </a:lnTo>
                  <a:lnTo>
                    <a:pt x="23" y="2811"/>
                  </a:lnTo>
                  <a:lnTo>
                    <a:pt x="11" y="2819"/>
                  </a:lnTo>
                  <a:lnTo>
                    <a:pt x="0" y="2842"/>
                  </a:lnTo>
                  <a:lnTo>
                    <a:pt x="4" y="2855"/>
                  </a:lnTo>
                  <a:lnTo>
                    <a:pt x="21" y="2899"/>
                  </a:lnTo>
                  <a:lnTo>
                    <a:pt x="67" y="2982"/>
                  </a:lnTo>
                  <a:lnTo>
                    <a:pt x="96" y="3021"/>
                  </a:lnTo>
                  <a:lnTo>
                    <a:pt x="126" y="3058"/>
                  </a:lnTo>
                  <a:lnTo>
                    <a:pt x="196" y="3123"/>
                  </a:lnTo>
                  <a:lnTo>
                    <a:pt x="233" y="3152"/>
                  </a:lnTo>
                  <a:lnTo>
                    <a:pt x="272" y="3181"/>
                  </a:lnTo>
                  <a:lnTo>
                    <a:pt x="353" y="3229"/>
                  </a:lnTo>
                  <a:lnTo>
                    <a:pt x="439" y="3269"/>
                  </a:lnTo>
                  <a:lnTo>
                    <a:pt x="527" y="3301"/>
                  </a:lnTo>
                  <a:lnTo>
                    <a:pt x="572" y="3314"/>
                  </a:lnTo>
                  <a:lnTo>
                    <a:pt x="663" y="3337"/>
                  </a:lnTo>
                  <a:lnTo>
                    <a:pt x="850" y="3360"/>
                  </a:lnTo>
                  <a:lnTo>
                    <a:pt x="944" y="3361"/>
                  </a:lnTo>
                  <a:lnTo>
                    <a:pt x="1035" y="3359"/>
                  </a:lnTo>
                  <a:lnTo>
                    <a:pt x="1218" y="3346"/>
                  </a:lnTo>
                  <a:lnTo>
                    <a:pt x="1309" y="3334"/>
                  </a:lnTo>
                  <a:lnTo>
                    <a:pt x="1400" y="3321"/>
                  </a:lnTo>
                  <a:lnTo>
                    <a:pt x="1580" y="3282"/>
                  </a:lnTo>
                  <a:lnTo>
                    <a:pt x="1759" y="3231"/>
                  </a:lnTo>
                  <a:lnTo>
                    <a:pt x="1932" y="3167"/>
                  </a:lnTo>
                  <a:lnTo>
                    <a:pt x="2017" y="3129"/>
                  </a:lnTo>
                  <a:lnTo>
                    <a:pt x="2099" y="3087"/>
                  </a:lnTo>
                  <a:lnTo>
                    <a:pt x="2261" y="2993"/>
                  </a:lnTo>
                  <a:lnTo>
                    <a:pt x="2412" y="2886"/>
                  </a:lnTo>
                  <a:lnTo>
                    <a:pt x="2555" y="2767"/>
                  </a:lnTo>
                  <a:lnTo>
                    <a:pt x="2621" y="2702"/>
                  </a:lnTo>
                  <a:lnTo>
                    <a:pt x="2686" y="2635"/>
                  </a:lnTo>
                  <a:lnTo>
                    <a:pt x="2806" y="2494"/>
                  </a:lnTo>
                  <a:lnTo>
                    <a:pt x="2915" y="2345"/>
                  </a:lnTo>
                  <a:lnTo>
                    <a:pt x="3013" y="2189"/>
                  </a:lnTo>
                  <a:lnTo>
                    <a:pt x="3058" y="2108"/>
                  </a:lnTo>
                  <a:lnTo>
                    <a:pt x="3075" y="2076"/>
                  </a:lnTo>
                  <a:lnTo>
                    <a:pt x="3093" y="2043"/>
                  </a:lnTo>
                  <a:lnTo>
                    <a:pt x="3109" y="2045"/>
                  </a:lnTo>
                  <a:lnTo>
                    <a:pt x="3123" y="2047"/>
                  </a:lnTo>
                  <a:lnTo>
                    <a:pt x="3214" y="2053"/>
                  </a:lnTo>
                  <a:lnTo>
                    <a:pt x="3396" y="2058"/>
                  </a:lnTo>
                  <a:lnTo>
                    <a:pt x="3577" y="2049"/>
                  </a:lnTo>
                  <a:lnTo>
                    <a:pt x="3758" y="2027"/>
                  </a:lnTo>
                  <a:lnTo>
                    <a:pt x="3846" y="2011"/>
                  </a:lnTo>
                  <a:lnTo>
                    <a:pt x="3935" y="1994"/>
                  </a:lnTo>
                  <a:lnTo>
                    <a:pt x="4111" y="1949"/>
                  </a:lnTo>
                  <a:lnTo>
                    <a:pt x="4282" y="1893"/>
                  </a:lnTo>
                  <a:lnTo>
                    <a:pt x="4451" y="1825"/>
                  </a:lnTo>
                  <a:lnTo>
                    <a:pt x="4533" y="1786"/>
                  </a:lnTo>
                  <a:lnTo>
                    <a:pt x="4614" y="1746"/>
                  </a:lnTo>
                  <a:lnTo>
                    <a:pt x="4773" y="1656"/>
                  </a:lnTo>
                  <a:lnTo>
                    <a:pt x="4923" y="1555"/>
                  </a:lnTo>
                  <a:lnTo>
                    <a:pt x="5067" y="1444"/>
                  </a:lnTo>
                  <a:lnTo>
                    <a:pt x="5136" y="1383"/>
                  </a:lnTo>
                  <a:lnTo>
                    <a:pt x="5136" y="1383"/>
                  </a:lnTo>
                  <a:lnTo>
                    <a:pt x="5145" y="1373"/>
                  </a:lnTo>
                  <a:lnTo>
                    <a:pt x="5146" y="1347"/>
                  </a:lnTo>
                  <a:lnTo>
                    <a:pt x="5138" y="1336"/>
                  </a:lnTo>
                  <a:close/>
                </a:path>
              </a:pathLst>
            </a:custGeom>
            <a:solidFill>
              <a:srgbClr val="04060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2 of 4)">
  <p:cSld name="Case study (2 of 4)">
    <p:bg>
      <p:bgPr>
        <a:solidFill>
          <a:schemeClr val="lt1"/>
        </a:solidFill>
      </p:bgPr>
    </p:bg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69"/>
          <p:cNvSpPr txBox="1"/>
          <p:nvPr>
            <p:ph idx="1" type="body"/>
          </p:nvPr>
        </p:nvSpPr>
        <p:spPr>
          <a:xfrm>
            <a:off x="7088177" y="1875548"/>
            <a:ext cx="4346221" cy="219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2" name="Google Shape;1082;p69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3" name="Google Shape;1083;p6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4" name="Google Shape;1084;p69"/>
          <p:cNvSpPr txBox="1"/>
          <p:nvPr>
            <p:ph idx="2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5" name="Google Shape;1085;p69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69"/>
          <p:cNvSpPr txBox="1"/>
          <p:nvPr>
            <p:ph idx="3" type="body"/>
          </p:nvPr>
        </p:nvSpPr>
        <p:spPr>
          <a:xfrm>
            <a:off x="530578" y="2095500"/>
            <a:ext cx="4054033" cy="36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7" name="Google Shape;1087;p69"/>
          <p:cNvSpPr/>
          <p:nvPr/>
        </p:nvSpPr>
        <p:spPr>
          <a:xfrm>
            <a:off x="8731540" y="-1517398"/>
            <a:ext cx="1886388" cy="1886388"/>
          </a:xfrm>
          <a:prstGeom prst="ellipse">
            <a:avLst/>
          </a:prstGeom>
          <a:blipFill rotWithShape="1">
            <a:blip r:embed="rId2">
              <a:alphaModFix/>
            </a:blip>
            <a:stretch>
              <a:fillRect b="-47770" l="-123751" r="-123748" t="-4777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8" name="Google Shape;1088;p69"/>
          <p:cNvSpPr/>
          <p:nvPr>
            <p:ph idx="4" type="body"/>
          </p:nvPr>
        </p:nvSpPr>
        <p:spPr>
          <a:xfrm>
            <a:off x="9923136" y="-778644"/>
            <a:ext cx="1642404" cy="1667475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9" name="Google Shape;1089;p69"/>
          <p:cNvSpPr/>
          <p:nvPr>
            <p:ph idx="5" type="body"/>
          </p:nvPr>
        </p:nvSpPr>
        <p:spPr>
          <a:xfrm>
            <a:off x="10085978" y="-833738"/>
            <a:ext cx="1642404" cy="1667475"/>
          </a:xfrm>
          <a:prstGeom prst="ellipse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090" name="Google Shape;1090;p69"/>
          <p:cNvGrpSpPr/>
          <p:nvPr/>
        </p:nvGrpSpPr>
        <p:grpSpPr>
          <a:xfrm rot="6163827">
            <a:off x="5289410" y="2718681"/>
            <a:ext cx="775064" cy="1638203"/>
            <a:chOff x="2631" y="1214"/>
            <a:chExt cx="704" cy="1488"/>
          </a:xfrm>
        </p:grpSpPr>
        <p:sp>
          <p:nvSpPr>
            <p:cNvPr id="1091" name="Google Shape;1091;p69"/>
            <p:cNvSpPr/>
            <p:nvPr/>
          </p:nvSpPr>
          <p:spPr>
            <a:xfrm>
              <a:off x="2754" y="1287"/>
              <a:ext cx="581" cy="1415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2" name="Google Shape;1092;p69"/>
            <p:cNvSpPr/>
            <p:nvPr/>
          </p:nvSpPr>
          <p:spPr>
            <a:xfrm>
              <a:off x="2631" y="1214"/>
              <a:ext cx="189" cy="208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93" name="Google Shape;1093;p69"/>
          <p:cNvSpPr txBox="1"/>
          <p:nvPr>
            <p:ph idx="6" type="body"/>
          </p:nvPr>
        </p:nvSpPr>
        <p:spPr>
          <a:xfrm>
            <a:off x="7086600" y="2245010"/>
            <a:ext cx="4346575" cy="3490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4" name="Google Shape;1094;p69"/>
          <p:cNvSpPr txBox="1"/>
          <p:nvPr/>
        </p:nvSpPr>
        <p:spPr>
          <a:xfrm>
            <a:off x="5065203" y="6217094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5" name="Google Shape;1095;p69"/>
          <p:cNvGrpSpPr/>
          <p:nvPr/>
        </p:nvGrpSpPr>
        <p:grpSpPr>
          <a:xfrm rot="6163827">
            <a:off x="5289410" y="2718681"/>
            <a:ext cx="775064" cy="1638203"/>
            <a:chOff x="2631" y="1214"/>
            <a:chExt cx="704" cy="1488"/>
          </a:xfrm>
        </p:grpSpPr>
        <p:sp>
          <p:nvSpPr>
            <p:cNvPr id="1096" name="Google Shape;1096;p69"/>
            <p:cNvSpPr/>
            <p:nvPr/>
          </p:nvSpPr>
          <p:spPr>
            <a:xfrm>
              <a:off x="2754" y="1287"/>
              <a:ext cx="581" cy="1415"/>
            </a:xfrm>
            <a:custGeom>
              <a:rect b="b" l="l" r="r" t="t"/>
              <a:pathLst>
                <a:path extrusionOk="0" h="4247" w="1744">
                  <a:moveTo>
                    <a:pt x="67" y="5"/>
                  </a:moveTo>
                  <a:lnTo>
                    <a:pt x="145" y="49"/>
                  </a:lnTo>
                  <a:lnTo>
                    <a:pt x="297" y="139"/>
                  </a:lnTo>
                  <a:lnTo>
                    <a:pt x="369" y="191"/>
                  </a:lnTo>
                  <a:lnTo>
                    <a:pt x="440" y="243"/>
                  </a:lnTo>
                  <a:lnTo>
                    <a:pt x="510" y="299"/>
                  </a:lnTo>
                  <a:lnTo>
                    <a:pt x="543" y="327"/>
                  </a:lnTo>
                  <a:lnTo>
                    <a:pt x="576" y="357"/>
                  </a:lnTo>
                  <a:lnTo>
                    <a:pt x="610" y="386"/>
                  </a:lnTo>
                  <a:lnTo>
                    <a:pt x="641" y="416"/>
                  </a:lnTo>
                  <a:lnTo>
                    <a:pt x="705" y="478"/>
                  </a:lnTo>
                  <a:lnTo>
                    <a:pt x="825" y="608"/>
                  </a:lnTo>
                  <a:lnTo>
                    <a:pt x="938" y="743"/>
                  </a:lnTo>
                  <a:lnTo>
                    <a:pt x="1042" y="886"/>
                  </a:lnTo>
                  <a:lnTo>
                    <a:pt x="1092" y="960"/>
                  </a:lnTo>
                  <a:lnTo>
                    <a:pt x="1139" y="1033"/>
                  </a:lnTo>
                  <a:lnTo>
                    <a:pt x="1186" y="1108"/>
                  </a:lnTo>
                  <a:lnTo>
                    <a:pt x="1231" y="1184"/>
                  </a:lnTo>
                  <a:lnTo>
                    <a:pt x="1274" y="1261"/>
                  </a:lnTo>
                  <a:lnTo>
                    <a:pt x="1355" y="1417"/>
                  </a:lnTo>
                  <a:lnTo>
                    <a:pt x="1430" y="1577"/>
                  </a:lnTo>
                  <a:lnTo>
                    <a:pt x="1467" y="1656"/>
                  </a:lnTo>
                  <a:lnTo>
                    <a:pt x="1535" y="1819"/>
                  </a:lnTo>
                  <a:lnTo>
                    <a:pt x="1595" y="1986"/>
                  </a:lnTo>
                  <a:lnTo>
                    <a:pt x="1647" y="2156"/>
                  </a:lnTo>
                  <a:lnTo>
                    <a:pt x="1671" y="2241"/>
                  </a:lnTo>
                  <a:lnTo>
                    <a:pt x="1691" y="2329"/>
                  </a:lnTo>
                  <a:lnTo>
                    <a:pt x="1723" y="2505"/>
                  </a:lnTo>
                  <a:lnTo>
                    <a:pt x="1734" y="2594"/>
                  </a:lnTo>
                  <a:lnTo>
                    <a:pt x="1742" y="2685"/>
                  </a:lnTo>
                  <a:lnTo>
                    <a:pt x="1744" y="2867"/>
                  </a:lnTo>
                  <a:lnTo>
                    <a:pt x="1740" y="2957"/>
                  </a:lnTo>
                  <a:lnTo>
                    <a:pt x="1731" y="3050"/>
                  </a:lnTo>
                  <a:lnTo>
                    <a:pt x="1698" y="3230"/>
                  </a:lnTo>
                  <a:lnTo>
                    <a:pt x="1674" y="3319"/>
                  </a:lnTo>
                  <a:lnTo>
                    <a:pt x="1660" y="3364"/>
                  </a:lnTo>
                  <a:lnTo>
                    <a:pt x="1627" y="3452"/>
                  </a:lnTo>
                  <a:lnTo>
                    <a:pt x="1607" y="3495"/>
                  </a:lnTo>
                  <a:lnTo>
                    <a:pt x="1566" y="3579"/>
                  </a:lnTo>
                  <a:lnTo>
                    <a:pt x="1517" y="3659"/>
                  </a:lnTo>
                  <a:lnTo>
                    <a:pt x="1465" y="3737"/>
                  </a:lnTo>
                  <a:lnTo>
                    <a:pt x="1343" y="3880"/>
                  </a:lnTo>
                  <a:lnTo>
                    <a:pt x="1203" y="4004"/>
                  </a:lnTo>
                  <a:lnTo>
                    <a:pt x="1087" y="4083"/>
                  </a:lnTo>
                  <a:lnTo>
                    <a:pt x="1005" y="4128"/>
                  </a:lnTo>
                  <a:lnTo>
                    <a:pt x="961" y="4148"/>
                  </a:lnTo>
                  <a:lnTo>
                    <a:pt x="919" y="4168"/>
                  </a:lnTo>
                  <a:lnTo>
                    <a:pt x="830" y="4200"/>
                  </a:lnTo>
                  <a:lnTo>
                    <a:pt x="785" y="4213"/>
                  </a:lnTo>
                  <a:lnTo>
                    <a:pt x="738" y="4224"/>
                  </a:lnTo>
                  <a:lnTo>
                    <a:pt x="646" y="4240"/>
                  </a:lnTo>
                  <a:lnTo>
                    <a:pt x="599" y="4245"/>
                  </a:lnTo>
                  <a:lnTo>
                    <a:pt x="552" y="4247"/>
                  </a:lnTo>
                  <a:lnTo>
                    <a:pt x="458" y="4245"/>
                  </a:lnTo>
                  <a:lnTo>
                    <a:pt x="365" y="4230"/>
                  </a:lnTo>
                  <a:lnTo>
                    <a:pt x="275" y="4207"/>
                  </a:lnTo>
                  <a:lnTo>
                    <a:pt x="232" y="4191"/>
                  </a:lnTo>
                  <a:lnTo>
                    <a:pt x="216" y="4183"/>
                  </a:lnTo>
                  <a:lnTo>
                    <a:pt x="203" y="4152"/>
                  </a:lnTo>
                  <a:lnTo>
                    <a:pt x="206" y="4135"/>
                  </a:lnTo>
                  <a:lnTo>
                    <a:pt x="213" y="4121"/>
                  </a:lnTo>
                  <a:lnTo>
                    <a:pt x="239" y="4106"/>
                  </a:lnTo>
                  <a:lnTo>
                    <a:pt x="253" y="4106"/>
                  </a:lnTo>
                  <a:lnTo>
                    <a:pt x="255" y="4106"/>
                  </a:lnTo>
                  <a:lnTo>
                    <a:pt x="295" y="4112"/>
                  </a:lnTo>
                  <a:lnTo>
                    <a:pt x="378" y="4116"/>
                  </a:lnTo>
                  <a:lnTo>
                    <a:pt x="459" y="4113"/>
                  </a:lnTo>
                  <a:lnTo>
                    <a:pt x="540" y="4103"/>
                  </a:lnTo>
                  <a:lnTo>
                    <a:pt x="657" y="4079"/>
                  </a:lnTo>
                  <a:lnTo>
                    <a:pt x="808" y="4021"/>
                  </a:lnTo>
                  <a:lnTo>
                    <a:pt x="879" y="3984"/>
                  </a:lnTo>
                  <a:lnTo>
                    <a:pt x="948" y="3943"/>
                  </a:lnTo>
                  <a:lnTo>
                    <a:pt x="1077" y="3848"/>
                  </a:lnTo>
                  <a:lnTo>
                    <a:pt x="1194" y="3737"/>
                  </a:lnTo>
                  <a:lnTo>
                    <a:pt x="1297" y="3613"/>
                  </a:lnTo>
                  <a:lnTo>
                    <a:pt x="1342" y="3547"/>
                  </a:lnTo>
                  <a:lnTo>
                    <a:pt x="1385" y="3479"/>
                  </a:lnTo>
                  <a:lnTo>
                    <a:pt x="1420" y="3407"/>
                  </a:lnTo>
                  <a:lnTo>
                    <a:pt x="1453" y="3335"/>
                  </a:lnTo>
                  <a:lnTo>
                    <a:pt x="1480" y="3259"/>
                  </a:lnTo>
                  <a:lnTo>
                    <a:pt x="1503" y="3181"/>
                  </a:lnTo>
                  <a:lnTo>
                    <a:pt x="1522" y="3102"/>
                  </a:lnTo>
                  <a:lnTo>
                    <a:pt x="1536" y="3021"/>
                  </a:lnTo>
                  <a:lnTo>
                    <a:pt x="1542" y="2980"/>
                  </a:lnTo>
                  <a:lnTo>
                    <a:pt x="1548" y="2940"/>
                  </a:lnTo>
                  <a:lnTo>
                    <a:pt x="1556" y="2858"/>
                  </a:lnTo>
                  <a:lnTo>
                    <a:pt x="1561" y="2692"/>
                  </a:lnTo>
                  <a:lnTo>
                    <a:pt x="1558" y="2609"/>
                  </a:lnTo>
                  <a:lnTo>
                    <a:pt x="1552" y="2525"/>
                  </a:lnTo>
                  <a:lnTo>
                    <a:pt x="1530" y="2358"/>
                  </a:lnTo>
                  <a:lnTo>
                    <a:pt x="1516" y="2276"/>
                  </a:lnTo>
                  <a:lnTo>
                    <a:pt x="1500" y="2192"/>
                  </a:lnTo>
                  <a:lnTo>
                    <a:pt x="1459" y="2026"/>
                  </a:lnTo>
                  <a:lnTo>
                    <a:pt x="1435" y="1946"/>
                  </a:lnTo>
                  <a:lnTo>
                    <a:pt x="1410" y="1863"/>
                  </a:lnTo>
                  <a:lnTo>
                    <a:pt x="1354" y="1702"/>
                  </a:lnTo>
                  <a:lnTo>
                    <a:pt x="1322" y="1621"/>
                  </a:lnTo>
                  <a:lnTo>
                    <a:pt x="1290" y="1542"/>
                  </a:lnTo>
                  <a:lnTo>
                    <a:pt x="1220" y="1385"/>
                  </a:lnTo>
                  <a:lnTo>
                    <a:pt x="1144" y="1232"/>
                  </a:lnTo>
                  <a:lnTo>
                    <a:pt x="1058" y="1082"/>
                  </a:lnTo>
                  <a:lnTo>
                    <a:pt x="1013" y="1009"/>
                  </a:lnTo>
                  <a:lnTo>
                    <a:pt x="967" y="937"/>
                  </a:lnTo>
                  <a:lnTo>
                    <a:pt x="918" y="866"/>
                  </a:lnTo>
                  <a:lnTo>
                    <a:pt x="893" y="831"/>
                  </a:lnTo>
                  <a:lnTo>
                    <a:pt x="867" y="797"/>
                  </a:lnTo>
                  <a:lnTo>
                    <a:pt x="843" y="762"/>
                  </a:lnTo>
                  <a:lnTo>
                    <a:pt x="815" y="729"/>
                  </a:lnTo>
                  <a:lnTo>
                    <a:pt x="762" y="663"/>
                  </a:lnTo>
                  <a:lnTo>
                    <a:pt x="705" y="598"/>
                  </a:lnTo>
                  <a:lnTo>
                    <a:pt x="646" y="536"/>
                  </a:lnTo>
                  <a:lnTo>
                    <a:pt x="585" y="475"/>
                  </a:lnTo>
                  <a:lnTo>
                    <a:pt x="523" y="416"/>
                  </a:lnTo>
                  <a:lnTo>
                    <a:pt x="391" y="307"/>
                  </a:lnTo>
                  <a:lnTo>
                    <a:pt x="251" y="209"/>
                  </a:lnTo>
                  <a:lnTo>
                    <a:pt x="103" y="122"/>
                  </a:lnTo>
                  <a:lnTo>
                    <a:pt x="28" y="85"/>
                  </a:lnTo>
                  <a:lnTo>
                    <a:pt x="26" y="83"/>
                  </a:lnTo>
                  <a:lnTo>
                    <a:pt x="10" y="75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5" y="10"/>
                  </a:lnTo>
                  <a:lnTo>
                    <a:pt x="46" y="0"/>
                  </a:lnTo>
                  <a:lnTo>
                    <a:pt x="64" y="5"/>
                  </a:lnTo>
                  <a:lnTo>
                    <a:pt x="65" y="5"/>
                  </a:lnTo>
                  <a:lnTo>
                    <a:pt x="67" y="5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7" name="Google Shape;1097;p69"/>
            <p:cNvSpPr/>
            <p:nvPr/>
          </p:nvSpPr>
          <p:spPr>
            <a:xfrm>
              <a:off x="2631" y="1214"/>
              <a:ext cx="189" cy="208"/>
            </a:xfrm>
            <a:custGeom>
              <a:rect b="b" l="l" r="r" t="t"/>
              <a:pathLst>
                <a:path extrusionOk="0" h="623" w="566">
                  <a:moveTo>
                    <a:pt x="523" y="88"/>
                  </a:moveTo>
                  <a:lnTo>
                    <a:pt x="466" y="91"/>
                  </a:lnTo>
                  <a:lnTo>
                    <a:pt x="411" y="97"/>
                  </a:lnTo>
                  <a:lnTo>
                    <a:pt x="355" y="104"/>
                  </a:lnTo>
                  <a:lnTo>
                    <a:pt x="300" y="112"/>
                  </a:lnTo>
                  <a:lnTo>
                    <a:pt x="232" y="125"/>
                  </a:lnTo>
                  <a:lnTo>
                    <a:pt x="165" y="141"/>
                  </a:lnTo>
                  <a:lnTo>
                    <a:pt x="187" y="200"/>
                  </a:lnTo>
                  <a:lnTo>
                    <a:pt x="221" y="293"/>
                  </a:lnTo>
                  <a:lnTo>
                    <a:pt x="242" y="344"/>
                  </a:lnTo>
                  <a:lnTo>
                    <a:pt x="256" y="396"/>
                  </a:lnTo>
                  <a:lnTo>
                    <a:pt x="269" y="471"/>
                  </a:lnTo>
                  <a:lnTo>
                    <a:pt x="276" y="516"/>
                  </a:lnTo>
                  <a:lnTo>
                    <a:pt x="285" y="526"/>
                  </a:lnTo>
                  <a:lnTo>
                    <a:pt x="295" y="548"/>
                  </a:lnTo>
                  <a:lnTo>
                    <a:pt x="295" y="572"/>
                  </a:lnTo>
                  <a:lnTo>
                    <a:pt x="287" y="595"/>
                  </a:lnTo>
                  <a:lnTo>
                    <a:pt x="278" y="605"/>
                  </a:lnTo>
                  <a:lnTo>
                    <a:pt x="269" y="613"/>
                  </a:lnTo>
                  <a:lnTo>
                    <a:pt x="248" y="623"/>
                  </a:lnTo>
                  <a:lnTo>
                    <a:pt x="224" y="623"/>
                  </a:lnTo>
                  <a:lnTo>
                    <a:pt x="201" y="615"/>
                  </a:lnTo>
                  <a:lnTo>
                    <a:pt x="193" y="608"/>
                  </a:lnTo>
                  <a:lnTo>
                    <a:pt x="152" y="574"/>
                  </a:lnTo>
                  <a:lnTo>
                    <a:pt x="127" y="551"/>
                  </a:lnTo>
                  <a:lnTo>
                    <a:pt x="87" y="500"/>
                  </a:lnTo>
                  <a:lnTo>
                    <a:pt x="71" y="473"/>
                  </a:lnTo>
                  <a:lnTo>
                    <a:pt x="56" y="444"/>
                  </a:lnTo>
                  <a:lnTo>
                    <a:pt x="35" y="383"/>
                  </a:lnTo>
                  <a:lnTo>
                    <a:pt x="26" y="353"/>
                  </a:lnTo>
                  <a:lnTo>
                    <a:pt x="10" y="291"/>
                  </a:lnTo>
                  <a:lnTo>
                    <a:pt x="0" y="164"/>
                  </a:lnTo>
                  <a:lnTo>
                    <a:pt x="1" y="102"/>
                  </a:lnTo>
                  <a:lnTo>
                    <a:pt x="1" y="78"/>
                  </a:lnTo>
                  <a:lnTo>
                    <a:pt x="3" y="65"/>
                  </a:lnTo>
                  <a:lnTo>
                    <a:pt x="13" y="45"/>
                  </a:lnTo>
                  <a:lnTo>
                    <a:pt x="29" y="29"/>
                  </a:lnTo>
                  <a:lnTo>
                    <a:pt x="51" y="22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122" y="25"/>
                  </a:lnTo>
                  <a:lnTo>
                    <a:pt x="178" y="26"/>
                  </a:lnTo>
                  <a:lnTo>
                    <a:pt x="235" y="26"/>
                  </a:lnTo>
                  <a:lnTo>
                    <a:pt x="290" y="25"/>
                  </a:lnTo>
                  <a:lnTo>
                    <a:pt x="346" y="22"/>
                  </a:lnTo>
                  <a:lnTo>
                    <a:pt x="402" y="16"/>
                  </a:lnTo>
                  <a:lnTo>
                    <a:pt x="457" y="10"/>
                  </a:lnTo>
                  <a:lnTo>
                    <a:pt x="512" y="1"/>
                  </a:lnTo>
                  <a:lnTo>
                    <a:pt x="531" y="0"/>
                  </a:lnTo>
                  <a:lnTo>
                    <a:pt x="559" y="19"/>
                  </a:lnTo>
                  <a:lnTo>
                    <a:pt x="565" y="36"/>
                  </a:lnTo>
                  <a:lnTo>
                    <a:pt x="566" y="53"/>
                  </a:lnTo>
                  <a:lnTo>
                    <a:pt x="547" y="82"/>
                  </a:lnTo>
                  <a:lnTo>
                    <a:pt x="530" y="88"/>
                  </a:lnTo>
                  <a:lnTo>
                    <a:pt x="525" y="88"/>
                  </a:lnTo>
                  <a:lnTo>
                    <a:pt x="523" y="88"/>
                  </a:lnTo>
                  <a:close/>
                </a:path>
              </a:pathLst>
            </a:custGeom>
            <a:solidFill>
              <a:srgbClr val="04060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320">
          <p15:clr>
            <a:srgbClr val="FBAE40"/>
          </p15:clr>
        </p15:guide>
        <p15:guide id="2" pos="448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 study (4 of 4)">
  <p:cSld name="Case study (4 of 4)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70"/>
          <p:cNvSpPr txBox="1"/>
          <p:nvPr>
            <p:ph idx="1" type="body"/>
          </p:nvPr>
        </p:nvSpPr>
        <p:spPr>
          <a:xfrm>
            <a:off x="6305780" y="599090"/>
            <a:ext cx="1104900" cy="119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0" name="Google Shape;1100;p70"/>
          <p:cNvSpPr txBox="1"/>
          <p:nvPr>
            <p:ph idx="2" type="body"/>
          </p:nvPr>
        </p:nvSpPr>
        <p:spPr>
          <a:xfrm rot="10800000">
            <a:off x="10354185" y="5480094"/>
            <a:ext cx="1104900" cy="119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9900"/>
              <a:buNone/>
              <a:defRPr sz="19900">
                <a:solidFill>
                  <a:srgbClr val="00A85D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1" name="Google Shape;1101;p70"/>
          <p:cNvSpPr txBox="1"/>
          <p:nvPr>
            <p:ph idx="3" type="body"/>
          </p:nvPr>
        </p:nvSpPr>
        <p:spPr>
          <a:xfrm>
            <a:off x="6305550" y="5011738"/>
            <a:ext cx="5214256" cy="347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2" name="Google Shape;1102;p70"/>
          <p:cNvSpPr txBox="1"/>
          <p:nvPr>
            <p:ph idx="4" type="body"/>
          </p:nvPr>
        </p:nvSpPr>
        <p:spPr>
          <a:xfrm>
            <a:off x="6305550" y="2110789"/>
            <a:ext cx="5214257" cy="2700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3" name="Google Shape;1103;p70"/>
          <p:cNvSpPr txBox="1"/>
          <p:nvPr/>
        </p:nvSpPr>
        <p:spPr>
          <a:xfrm>
            <a:off x="557870" y="4060617"/>
            <a:ext cx="213659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70"/>
          <p:cNvSpPr txBox="1"/>
          <p:nvPr/>
        </p:nvSpPr>
        <p:spPr>
          <a:xfrm>
            <a:off x="3224788" y="4060617"/>
            <a:ext cx="213659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70"/>
          <p:cNvSpPr txBox="1"/>
          <p:nvPr>
            <p:ph idx="5" type="body"/>
          </p:nvPr>
        </p:nvSpPr>
        <p:spPr>
          <a:xfrm>
            <a:off x="569656" y="4912546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6" name="Google Shape;1106;p70"/>
          <p:cNvSpPr txBox="1"/>
          <p:nvPr>
            <p:ph idx="6" type="body"/>
          </p:nvPr>
        </p:nvSpPr>
        <p:spPr>
          <a:xfrm>
            <a:off x="3243488" y="4912546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7" name="Google Shape;1107;p70"/>
          <p:cNvSpPr txBox="1"/>
          <p:nvPr/>
        </p:nvSpPr>
        <p:spPr>
          <a:xfrm>
            <a:off x="557870" y="2110788"/>
            <a:ext cx="214041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70"/>
          <p:cNvSpPr txBox="1"/>
          <p:nvPr/>
        </p:nvSpPr>
        <p:spPr>
          <a:xfrm>
            <a:off x="3223523" y="2110788"/>
            <a:ext cx="2140412" cy="149774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tl" dir="2700000" dist="127000">
              <a:srgbClr val="000000"/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600"/>
              <a:buFont typeface="Calibri"/>
              <a:buNone/>
            </a:pPr>
            <a:r>
              <a:rPr b="0" i="0" lang="en-GB" sz="16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70"/>
          <p:cNvSpPr txBox="1"/>
          <p:nvPr>
            <p:ph idx="7" type="body"/>
          </p:nvPr>
        </p:nvSpPr>
        <p:spPr>
          <a:xfrm>
            <a:off x="569656" y="2970235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0" name="Google Shape;1110;p70"/>
          <p:cNvSpPr txBox="1"/>
          <p:nvPr>
            <p:ph idx="8" type="body"/>
          </p:nvPr>
        </p:nvSpPr>
        <p:spPr>
          <a:xfrm>
            <a:off x="3243488" y="2970235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1" name="Google Shape;1111;p70"/>
          <p:cNvSpPr txBox="1"/>
          <p:nvPr>
            <p:ph idx="9" type="body"/>
          </p:nvPr>
        </p:nvSpPr>
        <p:spPr>
          <a:xfrm>
            <a:off x="569656" y="42681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2" name="Google Shape;1112;p70"/>
          <p:cNvSpPr txBox="1"/>
          <p:nvPr>
            <p:ph idx="13" type="body"/>
          </p:nvPr>
        </p:nvSpPr>
        <p:spPr>
          <a:xfrm>
            <a:off x="3230876" y="42681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3" name="Google Shape;1113;p70"/>
          <p:cNvSpPr txBox="1"/>
          <p:nvPr>
            <p:ph idx="14" type="body"/>
          </p:nvPr>
        </p:nvSpPr>
        <p:spPr>
          <a:xfrm>
            <a:off x="569656" y="23384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4" name="Google Shape;1114;p70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5" name="Google Shape;1115;p70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6" name="Google Shape;1116;p70"/>
          <p:cNvSpPr txBox="1"/>
          <p:nvPr>
            <p:ph idx="15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17" name="Google Shape;1117;p70"/>
          <p:cNvPicPr preferRelativeResize="0"/>
          <p:nvPr/>
        </p:nvPicPr>
        <p:blipFill rotWithShape="1">
          <a:blip r:embed="rId2">
            <a:alphaModFix/>
          </a:blip>
          <a:srcRect b="46246" l="84918" r="331" t="26633"/>
          <a:stretch/>
        </p:blipFill>
        <p:spPr>
          <a:xfrm>
            <a:off x="10539413" y="-19598"/>
            <a:ext cx="1652587" cy="170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0"/>
          <p:cNvSpPr txBox="1"/>
          <p:nvPr>
            <p:ph idx="16" type="body"/>
          </p:nvPr>
        </p:nvSpPr>
        <p:spPr>
          <a:xfrm>
            <a:off x="3230876" y="2338400"/>
            <a:ext cx="2124332" cy="4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ase study (4 of 4)">
  <p:cSld name="3_Case study (4 of 4)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1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1" name="Google Shape;1121;p71"/>
          <p:cNvSpPr txBox="1"/>
          <p:nvPr>
            <p:ph type="title"/>
          </p:nvPr>
        </p:nvSpPr>
        <p:spPr>
          <a:xfrm>
            <a:off x="530578" y="1090613"/>
            <a:ext cx="5565421" cy="599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2" name="Google Shape;1122;p71"/>
          <p:cNvSpPr txBox="1"/>
          <p:nvPr>
            <p:ph idx="1" type="body"/>
          </p:nvPr>
        </p:nvSpPr>
        <p:spPr>
          <a:xfrm>
            <a:off x="522288" y="696913"/>
            <a:ext cx="2582157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23" name="Google Shape;1123;p71"/>
          <p:cNvPicPr preferRelativeResize="0"/>
          <p:nvPr/>
        </p:nvPicPr>
        <p:blipFill rotWithShape="1">
          <a:blip r:embed="rId2">
            <a:alphaModFix/>
          </a:blip>
          <a:srcRect b="46246" l="84918" r="331" t="26633"/>
          <a:stretch/>
        </p:blipFill>
        <p:spPr>
          <a:xfrm>
            <a:off x="10539413" y="-19598"/>
            <a:ext cx="1652587" cy="170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71"/>
          <p:cNvSpPr/>
          <p:nvPr>
            <p:ph idx="2" type="pic"/>
          </p:nvPr>
        </p:nvSpPr>
        <p:spPr>
          <a:xfrm>
            <a:off x="570090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5" name="Google Shape;1125;p71"/>
          <p:cNvSpPr/>
          <p:nvPr>
            <p:ph idx="3" type="pic"/>
          </p:nvPr>
        </p:nvSpPr>
        <p:spPr>
          <a:xfrm>
            <a:off x="2174993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6" name="Google Shape;1126;p71"/>
          <p:cNvSpPr/>
          <p:nvPr>
            <p:ph idx="4" type="pic"/>
          </p:nvPr>
        </p:nvSpPr>
        <p:spPr>
          <a:xfrm>
            <a:off x="3779896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7" name="Google Shape;1127;p71"/>
          <p:cNvSpPr/>
          <p:nvPr>
            <p:ph idx="5" type="pic"/>
          </p:nvPr>
        </p:nvSpPr>
        <p:spPr>
          <a:xfrm>
            <a:off x="5384799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8" name="Google Shape;1128;p71"/>
          <p:cNvSpPr/>
          <p:nvPr>
            <p:ph idx="6" type="pic"/>
          </p:nvPr>
        </p:nvSpPr>
        <p:spPr>
          <a:xfrm>
            <a:off x="6989702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9" name="Google Shape;1129;p71"/>
          <p:cNvSpPr/>
          <p:nvPr>
            <p:ph idx="7" type="pic"/>
          </p:nvPr>
        </p:nvSpPr>
        <p:spPr>
          <a:xfrm>
            <a:off x="8594605" y="2177518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0" name="Google Shape;1130;p71"/>
          <p:cNvSpPr/>
          <p:nvPr>
            <p:ph idx="8" type="pic"/>
          </p:nvPr>
        </p:nvSpPr>
        <p:spPr>
          <a:xfrm>
            <a:off x="10199508" y="2177517"/>
            <a:ext cx="1422398" cy="5984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1" name="Google Shape;1131;p71"/>
          <p:cNvSpPr txBox="1"/>
          <p:nvPr>
            <p:ph idx="9" type="body"/>
          </p:nvPr>
        </p:nvSpPr>
        <p:spPr>
          <a:xfrm>
            <a:off x="569913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2" name="Google Shape;1132;p71"/>
          <p:cNvSpPr txBox="1"/>
          <p:nvPr>
            <p:ph idx="13" type="body"/>
          </p:nvPr>
        </p:nvSpPr>
        <p:spPr>
          <a:xfrm>
            <a:off x="2174846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3" name="Google Shape;1133;p71"/>
          <p:cNvSpPr txBox="1"/>
          <p:nvPr>
            <p:ph idx="14" type="body"/>
          </p:nvPr>
        </p:nvSpPr>
        <p:spPr>
          <a:xfrm>
            <a:off x="3779779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4" name="Google Shape;1134;p71"/>
          <p:cNvSpPr txBox="1"/>
          <p:nvPr>
            <p:ph idx="15" type="body"/>
          </p:nvPr>
        </p:nvSpPr>
        <p:spPr>
          <a:xfrm>
            <a:off x="5384712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5" name="Google Shape;1135;p71"/>
          <p:cNvSpPr txBox="1"/>
          <p:nvPr>
            <p:ph idx="16" type="body"/>
          </p:nvPr>
        </p:nvSpPr>
        <p:spPr>
          <a:xfrm>
            <a:off x="6989645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6" name="Google Shape;1136;p71"/>
          <p:cNvSpPr txBox="1"/>
          <p:nvPr>
            <p:ph idx="17" type="body"/>
          </p:nvPr>
        </p:nvSpPr>
        <p:spPr>
          <a:xfrm>
            <a:off x="8594578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7" name="Google Shape;1137;p71"/>
          <p:cNvSpPr txBox="1"/>
          <p:nvPr>
            <p:ph idx="18" type="body"/>
          </p:nvPr>
        </p:nvSpPr>
        <p:spPr>
          <a:xfrm>
            <a:off x="10199510" y="3056900"/>
            <a:ext cx="1422400" cy="2456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72"/>
          <p:cNvSpPr txBox="1"/>
          <p:nvPr>
            <p:ph idx="1" type="body"/>
          </p:nvPr>
        </p:nvSpPr>
        <p:spPr>
          <a:xfrm>
            <a:off x="557872" y="1946521"/>
            <a:ext cx="8184640" cy="634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0" name="Google Shape;1140;p72"/>
          <p:cNvSpPr txBox="1"/>
          <p:nvPr>
            <p:ph type="title"/>
          </p:nvPr>
        </p:nvSpPr>
        <p:spPr>
          <a:xfrm>
            <a:off x="557872" y="696381"/>
            <a:ext cx="8184640" cy="125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1" name="Google Shape;1141;p7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">
  <p:cSld name="Map"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73"/>
          <p:cNvSpPr txBox="1"/>
          <p:nvPr>
            <p:ph idx="1" type="body"/>
          </p:nvPr>
        </p:nvSpPr>
        <p:spPr>
          <a:xfrm>
            <a:off x="557872" y="1946521"/>
            <a:ext cx="2628090" cy="3751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―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4" name="Google Shape;1144;p73"/>
          <p:cNvSpPr txBox="1"/>
          <p:nvPr>
            <p:ph type="title"/>
          </p:nvPr>
        </p:nvSpPr>
        <p:spPr>
          <a:xfrm>
            <a:off x="557872" y="696381"/>
            <a:ext cx="2628090" cy="1250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5" name="Google Shape;1145;p73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theme" Target="../theme/theme4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102.xml"/><Relationship Id="rId47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86.xml"/><Relationship Id="rId35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88.xml"/><Relationship Id="rId37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65.xml"/><Relationship Id="rId55" Type="http://schemas.openxmlformats.org/officeDocument/2006/relationships/theme" Target="../theme/theme2.xml"/><Relationship Id="rId10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2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49.xml"/><Relationship Id="rId44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51.xml"/><Relationship Id="rId46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44.xml"/><Relationship Id="rId39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37.xml"/><Relationship Id="rId51" Type="http://schemas.openxmlformats.org/officeDocument/2006/relationships/slideLayout" Target="../slideLayouts/slideLayout159.xml"/><Relationship Id="rId50" Type="http://schemas.openxmlformats.org/officeDocument/2006/relationships/slideLayout" Target="../slideLayouts/slideLayout158.xml"/><Relationship Id="rId53" Type="http://schemas.openxmlformats.org/officeDocument/2006/relationships/slideLayout" Target="../slideLayouts/slideLayout161.xml"/><Relationship Id="rId52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19.xml"/><Relationship Id="rId55" Type="http://schemas.openxmlformats.org/officeDocument/2006/relationships/theme" Target="../theme/theme6.xml"/><Relationship Id="rId10" Type="http://schemas.openxmlformats.org/officeDocument/2006/relationships/slideLayout" Target="../slideLayouts/slideLayout118.xml"/><Relationship Id="rId54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26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02.xml"/><Relationship Id="rId42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03.xml"/><Relationship Id="rId44" Type="http://schemas.openxmlformats.org/officeDocument/2006/relationships/slideLayout" Target="../slideLayouts/slideLayout206.xml"/><Relationship Id="rId43" Type="http://schemas.openxmlformats.org/officeDocument/2006/relationships/slideLayout" Target="../slideLayouts/slideLayout205.xml"/><Relationship Id="rId46" Type="http://schemas.openxmlformats.org/officeDocument/2006/relationships/slideLayout" Target="../slideLayouts/slideLayout208.xml"/><Relationship Id="rId45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48" Type="http://schemas.openxmlformats.org/officeDocument/2006/relationships/slideLayout" Target="../slideLayouts/slideLayout210.xml"/><Relationship Id="rId47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93.xml"/><Relationship Id="rId30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196.xml"/><Relationship Id="rId37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198.xml"/><Relationship Id="rId39" Type="http://schemas.openxmlformats.org/officeDocument/2006/relationships/slideLayout" Target="../slideLayouts/slideLayout201.xml"/><Relationship Id="rId38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89.xml"/><Relationship Id="rId29" Type="http://schemas.openxmlformats.org/officeDocument/2006/relationships/slideLayout" Target="../slideLayouts/slideLayout191.xml"/><Relationship Id="rId51" Type="http://schemas.openxmlformats.org/officeDocument/2006/relationships/slideLayout" Target="../slideLayouts/slideLayout213.xml"/><Relationship Id="rId50" Type="http://schemas.openxmlformats.org/officeDocument/2006/relationships/slideLayout" Target="../slideLayouts/slideLayout212.xml"/><Relationship Id="rId53" Type="http://schemas.openxmlformats.org/officeDocument/2006/relationships/slideLayout" Target="../slideLayouts/slideLayout215.xml"/><Relationship Id="rId52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73.xml"/><Relationship Id="rId55" Type="http://schemas.openxmlformats.org/officeDocument/2006/relationships/theme" Target="../theme/theme5.xml"/><Relationship Id="rId10" Type="http://schemas.openxmlformats.org/officeDocument/2006/relationships/slideLayout" Target="../slideLayouts/slideLayout172.xml"/><Relationship Id="rId54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0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56.xml"/><Relationship Id="rId42" Type="http://schemas.openxmlformats.org/officeDocument/2006/relationships/slideLayout" Target="../slideLayouts/slideLayout258.xml"/><Relationship Id="rId41" Type="http://schemas.openxmlformats.org/officeDocument/2006/relationships/slideLayout" Target="../slideLayouts/slideLayout257.xml"/><Relationship Id="rId44" Type="http://schemas.openxmlformats.org/officeDocument/2006/relationships/slideLayout" Target="../slideLayouts/slideLayout260.xml"/><Relationship Id="rId43" Type="http://schemas.openxmlformats.org/officeDocument/2006/relationships/slideLayout" Target="../slideLayouts/slideLayout259.xml"/><Relationship Id="rId46" Type="http://schemas.openxmlformats.org/officeDocument/2006/relationships/slideLayout" Target="../slideLayouts/slideLayout262.xml"/><Relationship Id="rId45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64.xml"/><Relationship Id="rId47" Type="http://schemas.openxmlformats.org/officeDocument/2006/relationships/slideLayout" Target="../slideLayouts/slideLayout263.xml"/><Relationship Id="rId49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46.xml"/><Relationship Id="rId33" Type="http://schemas.openxmlformats.org/officeDocument/2006/relationships/slideLayout" Target="../slideLayouts/slideLayout249.xml"/><Relationship Id="rId32" Type="http://schemas.openxmlformats.org/officeDocument/2006/relationships/slideLayout" Target="../slideLayouts/slideLayout248.xml"/><Relationship Id="rId35" Type="http://schemas.openxmlformats.org/officeDocument/2006/relationships/slideLayout" Target="../slideLayouts/slideLayout251.xml"/><Relationship Id="rId34" Type="http://schemas.openxmlformats.org/officeDocument/2006/relationships/slideLayout" Target="../slideLayouts/slideLayout250.xml"/><Relationship Id="rId37" Type="http://schemas.openxmlformats.org/officeDocument/2006/relationships/slideLayout" Target="../slideLayouts/slideLayout253.xml"/><Relationship Id="rId36" Type="http://schemas.openxmlformats.org/officeDocument/2006/relationships/slideLayout" Target="../slideLayouts/slideLayout252.xml"/><Relationship Id="rId39" Type="http://schemas.openxmlformats.org/officeDocument/2006/relationships/slideLayout" Target="../slideLayouts/slideLayout255.xml"/><Relationship Id="rId38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37.xml"/><Relationship Id="rId24" Type="http://schemas.openxmlformats.org/officeDocument/2006/relationships/slideLayout" Target="../slideLayouts/slideLayout240.xml"/><Relationship Id="rId23" Type="http://schemas.openxmlformats.org/officeDocument/2006/relationships/slideLayout" Target="../slideLayouts/slideLayout239.xml"/><Relationship Id="rId26" Type="http://schemas.openxmlformats.org/officeDocument/2006/relationships/slideLayout" Target="../slideLayouts/slideLayout242.xml"/><Relationship Id="rId25" Type="http://schemas.openxmlformats.org/officeDocument/2006/relationships/slideLayout" Target="../slideLayouts/slideLayout241.xml"/><Relationship Id="rId28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3.xml"/><Relationship Id="rId29" Type="http://schemas.openxmlformats.org/officeDocument/2006/relationships/slideLayout" Target="../slideLayouts/slideLayout245.xml"/><Relationship Id="rId51" Type="http://schemas.openxmlformats.org/officeDocument/2006/relationships/slideLayout" Target="../slideLayouts/slideLayout267.xml"/><Relationship Id="rId50" Type="http://schemas.openxmlformats.org/officeDocument/2006/relationships/slideLayout" Target="../slideLayouts/slideLayout266.xml"/><Relationship Id="rId53" Type="http://schemas.openxmlformats.org/officeDocument/2006/relationships/slideLayout" Target="../slideLayouts/slideLayout269.xml"/><Relationship Id="rId52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27.xml"/><Relationship Id="rId55" Type="http://schemas.openxmlformats.org/officeDocument/2006/relationships/theme" Target="../theme/theme3.xml"/><Relationship Id="rId10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557872" y="696381"/>
            <a:ext cx="1106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557872" y="2175872"/>
            <a:ext cx="11062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20"/>
          <p:cNvSpPr txBox="1"/>
          <p:nvPr/>
        </p:nvSpPr>
        <p:spPr>
          <a:xfrm>
            <a:off x="327384" y="6510171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2"/>
          <p:cNvSpPr txBox="1"/>
          <p:nvPr>
            <p:ph type="title"/>
          </p:nvPr>
        </p:nvSpPr>
        <p:spPr>
          <a:xfrm>
            <a:off x="557872" y="696381"/>
            <a:ext cx="110623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8" name="Google Shape;638;p22"/>
          <p:cNvSpPr txBox="1"/>
          <p:nvPr>
            <p:ph idx="1" type="body"/>
          </p:nvPr>
        </p:nvSpPr>
        <p:spPr>
          <a:xfrm>
            <a:off x="557872" y="2175872"/>
            <a:ext cx="11062350" cy="35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9" name="Google Shape;639;p22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0" name="Google Shape;640;p22"/>
          <p:cNvSpPr txBox="1"/>
          <p:nvPr/>
        </p:nvSpPr>
        <p:spPr>
          <a:xfrm>
            <a:off x="327384" y="6510171"/>
            <a:ext cx="2149276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25"/>
          <p:cNvSpPr txBox="1"/>
          <p:nvPr>
            <p:ph type="title"/>
          </p:nvPr>
        </p:nvSpPr>
        <p:spPr>
          <a:xfrm>
            <a:off x="557872" y="696381"/>
            <a:ext cx="1106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5" name="Google Shape;1265;p25"/>
          <p:cNvSpPr txBox="1"/>
          <p:nvPr>
            <p:ph idx="1" type="body"/>
          </p:nvPr>
        </p:nvSpPr>
        <p:spPr>
          <a:xfrm>
            <a:off x="557872" y="2175872"/>
            <a:ext cx="11062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66" name="Google Shape;1266;p2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7" name="Google Shape;1267;p25"/>
          <p:cNvSpPr txBox="1"/>
          <p:nvPr/>
        </p:nvSpPr>
        <p:spPr>
          <a:xfrm>
            <a:off x="327384" y="6510171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  <p:sldLayoutId id="2147483795" r:id="rId37"/>
    <p:sldLayoutId id="2147483796" r:id="rId38"/>
    <p:sldLayoutId id="2147483797" r:id="rId39"/>
    <p:sldLayoutId id="2147483798" r:id="rId40"/>
    <p:sldLayoutId id="2147483799" r:id="rId41"/>
    <p:sldLayoutId id="2147483800" r:id="rId42"/>
    <p:sldLayoutId id="2147483801" r:id="rId43"/>
    <p:sldLayoutId id="2147483802" r:id="rId44"/>
    <p:sldLayoutId id="2147483803" r:id="rId45"/>
    <p:sldLayoutId id="2147483804" r:id="rId46"/>
    <p:sldLayoutId id="2147483805" r:id="rId47"/>
    <p:sldLayoutId id="2147483806" r:id="rId48"/>
    <p:sldLayoutId id="2147483807" r:id="rId49"/>
    <p:sldLayoutId id="2147483808" r:id="rId50"/>
    <p:sldLayoutId id="2147483809" r:id="rId51"/>
    <p:sldLayoutId id="2147483810" r:id="rId52"/>
    <p:sldLayoutId id="2147483811" r:id="rId53"/>
    <p:sldLayoutId id="2147483812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8"/>
          <p:cNvSpPr txBox="1"/>
          <p:nvPr>
            <p:ph type="title"/>
          </p:nvPr>
        </p:nvSpPr>
        <p:spPr>
          <a:xfrm>
            <a:off x="557872" y="696381"/>
            <a:ext cx="1106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2" name="Google Shape;1892;p28"/>
          <p:cNvSpPr txBox="1"/>
          <p:nvPr>
            <p:ph idx="1" type="body"/>
          </p:nvPr>
        </p:nvSpPr>
        <p:spPr>
          <a:xfrm>
            <a:off x="557872" y="2175872"/>
            <a:ext cx="11062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93" name="Google Shape;1893;p28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94" name="Google Shape;1894;p28"/>
          <p:cNvSpPr txBox="1"/>
          <p:nvPr/>
        </p:nvSpPr>
        <p:spPr>
          <a:xfrm>
            <a:off x="327384" y="6510171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1" r:id="rId48"/>
    <p:sldLayoutId id="2147483862" r:id="rId49"/>
    <p:sldLayoutId id="2147483863" r:id="rId50"/>
    <p:sldLayoutId id="2147483864" r:id="rId51"/>
    <p:sldLayoutId id="2147483865" r:id="rId52"/>
    <p:sldLayoutId id="2147483866" r:id="rId53"/>
    <p:sldLayoutId id="2147483867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17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2c0e9046f84_0_647"/>
          <p:cNvSpPr txBox="1"/>
          <p:nvPr>
            <p:ph type="title"/>
          </p:nvPr>
        </p:nvSpPr>
        <p:spPr>
          <a:xfrm>
            <a:off x="557872" y="696381"/>
            <a:ext cx="1106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19" name="Google Shape;2519;g2c0e9046f84_0_647"/>
          <p:cNvSpPr txBox="1"/>
          <p:nvPr>
            <p:ph idx="1" type="body"/>
          </p:nvPr>
        </p:nvSpPr>
        <p:spPr>
          <a:xfrm>
            <a:off x="557872" y="2175872"/>
            <a:ext cx="11062500" cy="3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―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520" name="Google Shape;2520;g2c0e9046f84_0_64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21" name="Google Shape;2521;g2c0e9046f84_0_647"/>
          <p:cNvSpPr txBox="1"/>
          <p:nvPr/>
        </p:nvSpPr>
        <p:spPr>
          <a:xfrm>
            <a:off x="327384" y="6510171"/>
            <a:ext cx="21492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© SOCIALTALENT </a:t>
            </a:r>
            <a:r>
              <a:rPr b="0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|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  <p:sldLayoutId id="2147483907" r:id="rId39"/>
    <p:sldLayoutId id="2147483908" r:id="rId40"/>
    <p:sldLayoutId id="2147483909" r:id="rId41"/>
    <p:sldLayoutId id="2147483910" r:id="rId42"/>
    <p:sldLayoutId id="2147483911" r:id="rId43"/>
    <p:sldLayoutId id="2147483912" r:id="rId44"/>
    <p:sldLayoutId id="2147483913" r:id="rId45"/>
    <p:sldLayoutId id="2147483914" r:id="rId46"/>
    <p:sldLayoutId id="2147483915" r:id="rId47"/>
    <p:sldLayoutId id="2147483916" r:id="rId48"/>
    <p:sldLayoutId id="2147483917" r:id="rId49"/>
    <p:sldLayoutId id="2147483918" r:id="rId50"/>
    <p:sldLayoutId id="2147483919" r:id="rId51"/>
    <p:sldLayoutId id="2147483920" r:id="rId52"/>
    <p:sldLayoutId id="2147483921" r:id="rId53"/>
    <p:sldLayoutId id="2147483922" r:id="rId5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support@socialtalent.com" TargetMode="External"/><Relationship Id="rId4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7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p1"/>
          <p:cNvSpPr/>
          <p:nvPr/>
        </p:nvSpPr>
        <p:spPr>
          <a:xfrm rot="-5400000">
            <a:off x="-831128" y="-665029"/>
            <a:ext cx="6878320" cy="8188063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810001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9" name="Google Shape;3149;p1"/>
          <p:cNvSpPr txBox="1"/>
          <p:nvPr>
            <p:ph idx="1" type="body"/>
          </p:nvPr>
        </p:nvSpPr>
        <p:spPr>
          <a:xfrm>
            <a:off x="467350" y="1654623"/>
            <a:ext cx="6156900" cy="19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GB">
                <a:solidFill>
                  <a:schemeClr val="lt1"/>
                </a:solidFill>
              </a:rPr>
              <a:t>Hire, Lead, and Engage with SocialTalent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50" name="Google Shape;3150;p1"/>
          <p:cNvSpPr txBox="1"/>
          <p:nvPr>
            <p:ph idx="4" type="body"/>
          </p:nvPr>
        </p:nvSpPr>
        <p:spPr>
          <a:xfrm>
            <a:off x="467347" y="4188824"/>
            <a:ext cx="6078000" cy="5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>
                <a:solidFill>
                  <a:schemeClr val="lt1"/>
                </a:solidFill>
              </a:rPr>
              <a:t>Date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151" name="Google Shape;31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75" y="-342381"/>
            <a:ext cx="11890509" cy="7927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52" name="Google Shape;31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037" y="328415"/>
            <a:ext cx="2178598" cy="493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hite letters on an orange background&#10;&#10;Description automatically generated" id="3153" name="Google Shape;3153;p1"/>
          <p:cNvPicPr preferRelativeResize="0"/>
          <p:nvPr/>
        </p:nvPicPr>
        <p:blipFill rotWithShape="1">
          <a:blip r:embed="rId5">
            <a:alphaModFix/>
          </a:blip>
          <a:srcRect b="-22843" l="0" r="-67616" t="-26165"/>
          <a:stretch/>
        </p:blipFill>
        <p:spPr>
          <a:xfrm>
            <a:off x="2997200" y="254001"/>
            <a:ext cx="1667933" cy="681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0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p10"/>
          <p:cNvSpPr txBox="1"/>
          <p:nvPr/>
        </p:nvSpPr>
        <p:spPr>
          <a:xfrm>
            <a:off x="971550" y="414338"/>
            <a:ext cx="1062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Successful Learning Program Requires a Strong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2" name="Google Shape;3292;p10"/>
          <p:cNvSpPr txBox="1"/>
          <p:nvPr/>
        </p:nvSpPr>
        <p:spPr>
          <a:xfrm>
            <a:off x="840422" y="907415"/>
            <a:ext cx="10532700" cy="338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Organization: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93" name="Google Shape;3293;p10"/>
          <p:cNvGraphicFramePr/>
          <p:nvPr/>
        </p:nvGraphicFramePr>
        <p:xfrm>
          <a:off x="843280" y="14020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{D9A89365-0CFC-449F-A421-801304FA37CE}</a:tableStyleId>
              </a:tblPr>
              <a:tblGrid>
                <a:gridCol w="3507825"/>
                <a:gridCol w="3478450"/>
                <a:gridCol w="3542300"/>
              </a:tblGrid>
              <a:tr h="504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Role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Description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Responsibilities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</a:tr>
              <a:tr h="1386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Account Manager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Steward of the relationship between SocialTalent and your organisation.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Oversees the partnership between ST and your organisation.</a:t>
                      </a:r>
                      <a:endParaRPr sz="18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Ensures strategic alignment &amp; value delivery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Main POC for your Exec Sponsors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strategic alignment meetings, such as QBR's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Oversees all commercials (e.g. contract renewals, etc.)</a:t>
                      </a:r>
                      <a:endParaRPr sz="1400" u="none" cap="none" strike="noStrike"/>
                    </a:p>
                    <a:p>
                      <a:pPr indent="-1079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/>
                </a:tc>
              </a:tr>
              <a:tr h="1226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Onboarding Specialist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Oversees all aspects of your set-up, with a view of accelerating your time to value.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Assists with platform &amp; learning configuration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Coordinates with ST technical resources to deploy integrations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Provides training to PM's &amp; Admins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Supports your team through initial launch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Contributes to Mutual Success Plan (MSP)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1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Customer Success 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Provides resources &amp; guidance on how best to meet your objectives.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Partners with your Program Manager to help drive your ST learning program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the Mutual Success Plan (MSP)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Provides guidance &amp; resources to maximise learner engagement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Program Health Review meetings &amp; attends other meetings such as QBR's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</a:tr>
              <a:tr h="74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Customer Support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Resolves technical/platform issues experienced by learners &amp; admins.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Responds to all support tickets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Troubleshoots end-user issues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Liaises with ST Product team to resolve bugs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id="3294" name="Google Shape;3294;p10"/>
          <p:cNvPicPr preferRelativeResize="0"/>
          <p:nvPr/>
        </p:nvPicPr>
        <p:blipFill rotWithShape="1">
          <a:blip r:embed="rId3">
            <a:alphaModFix/>
          </a:blip>
          <a:srcRect b="0" l="17799" r="14315" t="0"/>
          <a:stretch/>
        </p:blipFill>
        <p:spPr>
          <a:xfrm>
            <a:off x="5207001" y="0"/>
            <a:ext cx="6985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5" name="Google Shape;3295;p10"/>
          <p:cNvSpPr/>
          <p:nvPr/>
        </p:nvSpPr>
        <p:spPr>
          <a:xfrm rot="-5400000">
            <a:off x="-1339128" y="-665029"/>
            <a:ext cx="6878320" cy="8188063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810001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6" name="Google Shape;3296;p10"/>
          <p:cNvSpPr txBox="1"/>
          <p:nvPr/>
        </p:nvSpPr>
        <p:spPr>
          <a:xfrm>
            <a:off x="971550" y="2531063"/>
            <a:ext cx="3460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GB" sz="5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First Time Login</a:t>
            </a:r>
            <a:endParaRPr b="0" i="0" sz="5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0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2" name="Google Shape;3302;p11"/>
          <p:cNvSpPr txBox="1"/>
          <p:nvPr>
            <p:ph type="title"/>
          </p:nvPr>
        </p:nvSpPr>
        <p:spPr>
          <a:xfrm>
            <a:off x="2323646" y="403200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3303" name="Google Shape;3303;p11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04" name="Google Shape;3304;p11"/>
          <p:cNvPicPr preferRelativeResize="0"/>
          <p:nvPr/>
        </p:nvPicPr>
        <p:blipFill rotWithShape="1">
          <a:blip r:embed="rId3">
            <a:alphaModFix/>
          </a:blip>
          <a:srcRect b="0" l="0" r="0" t="7868"/>
          <a:stretch/>
        </p:blipFill>
        <p:spPr>
          <a:xfrm>
            <a:off x="2660225" y="939800"/>
            <a:ext cx="6871551" cy="8481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Description automatically generated" id="3305" name="Google Shape;3305;p11"/>
          <p:cNvPicPr preferRelativeResize="0"/>
          <p:nvPr/>
        </p:nvPicPr>
        <p:blipFill rotWithShape="1">
          <a:blip r:embed="rId4">
            <a:alphaModFix/>
          </a:blip>
          <a:srcRect b="3956" l="21051" r="42844" t="2941"/>
          <a:stretch/>
        </p:blipFill>
        <p:spPr>
          <a:xfrm>
            <a:off x="4664505" y="2312606"/>
            <a:ext cx="2995200" cy="5267400"/>
          </a:xfrm>
          <a:prstGeom prst="roundRect">
            <a:avLst>
              <a:gd fmla="val 769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9" name="Shape 3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" name="Google Shape;3310;p12"/>
          <p:cNvSpPr/>
          <p:nvPr/>
        </p:nvSpPr>
        <p:spPr>
          <a:xfrm>
            <a:off x="1245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1" name="Google Shape;3311;p12"/>
          <p:cNvSpPr txBox="1"/>
          <p:nvPr>
            <p:ph type="title"/>
          </p:nvPr>
        </p:nvSpPr>
        <p:spPr>
          <a:xfrm>
            <a:off x="2323646" y="414000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3312" name="Google Shape;3312;p12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Graphical user interface, application&#10;&#10;Description automatically generated" id="3313" name="Google Shape;3313;p12"/>
          <p:cNvPicPr preferRelativeResize="0"/>
          <p:nvPr/>
        </p:nvPicPr>
        <p:blipFill rotWithShape="1">
          <a:blip r:embed="rId3">
            <a:alphaModFix/>
          </a:blip>
          <a:srcRect b="63306" l="0" r="68615" t="0"/>
          <a:stretch/>
        </p:blipFill>
        <p:spPr>
          <a:xfrm>
            <a:off x="2130180" y="1884198"/>
            <a:ext cx="7766925" cy="40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4" name="Google Shape;3314;p12"/>
          <p:cNvSpPr/>
          <p:nvPr/>
        </p:nvSpPr>
        <p:spPr>
          <a:xfrm>
            <a:off x="2319038" y="3448275"/>
            <a:ext cx="4400700" cy="446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8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p13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0" name="Google Shape;3320;p13"/>
          <p:cNvSpPr txBox="1"/>
          <p:nvPr>
            <p:ph type="title"/>
          </p:nvPr>
        </p:nvSpPr>
        <p:spPr>
          <a:xfrm>
            <a:off x="2323646" y="414964"/>
            <a:ext cx="7380000" cy="8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Welcome To SocialTalent</a:t>
            </a:r>
            <a:endParaRPr/>
          </a:p>
        </p:txBody>
      </p:sp>
      <p:sp>
        <p:nvSpPr>
          <p:cNvPr id="3321" name="Google Shape;3321;p1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Graphical user interface, application, Teams&#10;&#10;Description automatically generated" id="3322" name="Google Shape;3322;p13"/>
          <p:cNvPicPr preferRelativeResize="0"/>
          <p:nvPr/>
        </p:nvPicPr>
        <p:blipFill rotWithShape="1">
          <a:blip r:embed="rId3">
            <a:alphaModFix/>
          </a:blip>
          <a:srcRect b="62132" l="0" r="64054" t="0"/>
          <a:stretch/>
        </p:blipFill>
        <p:spPr>
          <a:xfrm>
            <a:off x="2323650" y="2021850"/>
            <a:ext cx="7380000" cy="352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3" name="Google Shape;3323;p13"/>
          <p:cNvSpPr/>
          <p:nvPr/>
        </p:nvSpPr>
        <p:spPr>
          <a:xfrm>
            <a:off x="2405895" y="3216492"/>
            <a:ext cx="4490700" cy="6987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8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14"/>
          <p:cNvSpPr/>
          <p:nvPr/>
        </p:nvSpPr>
        <p:spPr>
          <a:xfrm>
            <a:off x="10700" y="5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0" name="Google Shape;3330;p14"/>
          <p:cNvPicPr preferRelativeResize="0"/>
          <p:nvPr/>
        </p:nvPicPr>
        <p:blipFill rotWithShape="1">
          <a:blip r:embed="rId3">
            <a:alphaModFix/>
          </a:blip>
          <a:srcRect b="0" l="13335" r="13336" t="0"/>
          <a:stretch/>
        </p:blipFill>
        <p:spPr>
          <a:xfrm>
            <a:off x="4735962" y="0"/>
            <a:ext cx="754379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Google Shape;3331;p14"/>
          <p:cNvSpPr/>
          <p:nvPr/>
        </p:nvSpPr>
        <p:spPr>
          <a:xfrm>
            <a:off x="1785500" y="3454250"/>
            <a:ext cx="1770600" cy="89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2" name="Google Shape;3332;p14"/>
          <p:cNvSpPr txBox="1"/>
          <p:nvPr/>
        </p:nvSpPr>
        <p:spPr>
          <a:xfrm>
            <a:off x="971550" y="2531063"/>
            <a:ext cx="3460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GB" sz="5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Desktop </a:t>
            </a:r>
            <a:r>
              <a:rPr b="0" i="0" lang="en-GB" sz="56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Tour</a:t>
            </a:r>
            <a:endParaRPr b="0" i="0" sz="56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7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p15"/>
          <p:cNvSpPr/>
          <p:nvPr/>
        </p:nvSpPr>
        <p:spPr>
          <a:xfrm>
            <a:off x="0" y="-10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9" name="Google Shape;3339;p15"/>
          <p:cNvSpPr/>
          <p:nvPr/>
        </p:nvSpPr>
        <p:spPr>
          <a:xfrm>
            <a:off x="6294000" y="3013050"/>
            <a:ext cx="2024400" cy="893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0" name="Google Shape;3340;p15"/>
          <p:cNvSpPr txBox="1"/>
          <p:nvPr/>
        </p:nvSpPr>
        <p:spPr>
          <a:xfrm>
            <a:off x="3048000" y="2951850"/>
            <a:ext cx="6096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GB" sz="5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What’s</a:t>
            </a:r>
            <a:r>
              <a:rPr b="0" i="0" lang="en-GB" sz="56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 next?</a:t>
            </a:r>
            <a:endParaRPr b="0" i="0" sz="56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4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6" name="Google Shape;3346;p1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47" name="Google Shape;3347;p16"/>
          <p:cNvSpPr txBox="1"/>
          <p:nvPr>
            <p:ph idx="4294967295" type="sldNum"/>
          </p:nvPr>
        </p:nvSpPr>
        <p:spPr>
          <a:xfrm>
            <a:off x="11658600" y="6510338"/>
            <a:ext cx="5334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8" name="Google Shape;3348;p16"/>
          <p:cNvPicPr preferRelativeResize="0"/>
          <p:nvPr/>
        </p:nvPicPr>
        <p:blipFill rotWithShape="1">
          <a:blip r:embed="rId3">
            <a:alphaModFix/>
          </a:blip>
          <a:srcRect b="0" l="0" r="30793" t="0"/>
          <a:stretch/>
        </p:blipFill>
        <p:spPr>
          <a:xfrm>
            <a:off x="6645480" y="2490153"/>
            <a:ext cx="2136043" cy="205681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9" name="Google Shape;3349;p16"/>
          <p:cNvSpPr/>
          <p:nvPr/>
        </p:nvSpPr>
        <p:spPr>
          <a:xfrm>
            <a:off x="4694929" y="2686028"/>
            <a:ext cx="1667024" cy="1436314"/>
          </a:xfrm>
          <a:prstGeom prst="roundRect">
            <a:avLst>
              <a:gd fmla="val 16667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Celebrate achieving badges and certificates</a:t>
            </a:r>
            <a:endParaRPr b="1" i="0" sz="16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50" name="Google Shape;3350;p16"/>
          <p:cNvSpPr/>
          <p:nvPr/>
        </p:nvSpPr>
        <p:spPr>
          <a:xfrm>
            <a:off x="9065050" y="2719983"/>
            <a:ext cx="1715820" cy="1436314"/>
          </a:xfrm>
          <a:prstGeom prst="roundRect">
            <a:avLst>
              <a:gd fmla="val 16667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Practice your new skills each week</a:t>
            </a:r>
            <a:endParaRPr b="1" i="0" sz="16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51" name="Google Shape;3351;p16"/>
          <p:cNvSpPr/>
          <p:nvPr/>
        </p:nvSpPr>
        <p:spPr>
          <a:xfrm>
            <a:off x="6787577" y="4818814"/>
            <a:ext cx="1827422" cy="1391278"/>
          </a:xfrm>
          <a:prstGeom prst="roundRect">
            <a:avLst>
              <a:gd fmla="val 16667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Discuss learning with your colleagues</a:t>
            </a:r>
            <a:endParaRPr b="1" i="0" sz="16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52" name="Google Shape;3352;p16"/>
          <p:cNvSpPr/>
          <p:nvPr/>
        </p:nvSpPr>
        <p:spPr>
          <a:xfrm>
            <a:off x="6982887" y="864527"/>
            <a:ext cx="1592976" cy="1371500"/>
          </a:xfrm>
          <a:prstGeom prst="roundRect">
            <a:avLst>
              <a:gd fmla="val 16667" name="adj"/>
            </a:avLst>
          </a:prstGeom>
          <a:solidFill>
            <a:srgbClr val="00A8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Pick a time to do your weekly learning</a:t>
            </a:r>
            <a:endParaRPr b="0" i="0" sz="2000" u="none" cap="none" strike="noStrik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53" name="Google Shape;3353;p16"/>
          <p:cNvSpPr/>
          <p:nvPr/>
        </p:nvSpPr>
        <p:spPr>
          <a:xfrm rot="5400000">
            <a:off x="8908646" y="1645200"/>
            <a:ext cx="836103" cy="853803"/>
          </a:xfrm>
          <a:prstGeom prst="bentArrow">
            <a:avLst>
              <a:gd fmla="val 25000" name="adj1"/>
              <a:gd fmla="val 25000" name="adj2"/>
              <a:gd fmla="val 25000" name="adj3"/>
              <a:gd fmla="val 875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4" name="Google Shape;3354;p16"/>
          <p:cNvSpPr/>
          <p:nvPr/>
        </p:nvSpPr>
        <p:spPr>
          <a:xfrm rot="-5400000">
            <a:off x="5470999" y="4317136"/>
            <a:ext cx="924012" cy="1057161"/>
          </a:xfrm>
          <a:prstGeom prst="bentArrow">
            <a:avLst>
              <a:gd fmla="val 25000" name="adj1"/>
              <a:gd fmla="val 25000" name="adj2"/>
              <a:gd fmla="val 25000" name="adj3"/>
              <a:gd fmla="val 750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5" name="Google Shape;3355;p16"/>
          <p:cNvSpPr/>
          <p:nvPr/>
        </p:nvSpPr>
        <p:spPr>
          <a:xfrm rot="10798065">
            <a:off x="8941252" y="4584096"/>
            <a:ext cx="812088" cy="923553"/>
          </a:xfrm>
          <a:prstGeom prst="bentArrow">
            <a:avLst>
              <a:gd fmla="val 25000" name="adj1"/>
              <a:gd fmla="val 25000" name="adj2"/>
              <a:gd fmla="val 25000" name="adj3"/>
              <a:gd fmla="val 875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6" name="Google Shape;3356;p16"/>
          <p:cNvSpPr/>
          <p:nvPr/>
        </p:nvSpPr>
        <p:spPr>
          <a:xfrm>
            <a:off x="5528441" y="1550277"/>
            <a:ext cx="1066344" cy="806671"/>
          </a:xfrm>
          <a:prstGeom prst="bentArrow">
            <a:avLst>
              <a:gd fmla="val 25000" name="adj1"/>
              <a:gd fmla="val 25000" name="adj2"/>
              <a:gd fmla="val 25000" name="adj3"/>
              <a:gd fmla="val 87500" name="adj4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7" name="Google Shape;3357;p16"/>
          <p:cNvSpPr/>
          <p:nvPr/>
        </p:nvSpPr>
        <p:spPr>
          <a:xfrm>
            <a:off x="522591" y="473850"/>
            <a:ext cx="3770785" cy="832436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8" name="Google Shape;3358;p16"/>
          <p:cNvSpPr txBox="1"/>
          <p:nvPr/>
        </p:nvSpPr>
        <p:spPr>
          <a:xfrm>
            <a:off x="620477" y="473849"/>
            <a:ext cx="3672900" cy="2352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b="0" i="0" lang="en-GB" sz="56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Next Steps </a:t>
            </a:r>
            <a:r>
              <a:rPr b="0" i="0" lang="en-GB" sz="5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and Best Practice</a:t>
            </a:r>
            <a:endParaRPr b="0" i="0" sz="5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3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p17"/>
          <p:cNvSpPr/>
          <p:nvPr/>
        </p:nvSpPr>
        <p:spPr>
          <a:xfrm>
            <a:off x="0" y="5054600"/>
            <a:ext cx="12192000" cy="18033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5" name="Google Shape;3365;p1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Montserrat"/>
              <a:buNone/>
            </a:pPr>
            <a:fld id="{00000000-1234-1234-1234-123412341234}" type="slidenum">
              <a:rPr b="0" i="0" lang="en-GB" sz="1000" u="none" cap="none" strike="noStrik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000" u="none" cap="none" strike="noStrike">
              <a:solidFill>
                <a:srgbClr val="1D1D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6" name="Google Shape;3366;p17"/>
          <p:cNvSpPr txBox="1"/>
          <p:nvPr>
            <p:ph idx="4294967295" type="title"/>
          </p:nvPr>
        </p:nvSpPr>
        <p:spPr>
          <a:xfrm>
            <a:off x="684155" y="626658"/>
            <a:ext cx="74502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ckwell"/>
              <a:buNone/>
            </a:pPr>
            <a:r>
              <a:rPr lang="en-GB" sz="5600">
                <a:latin typeface="Rockwell"/>
                <a:ea typeface="Rockwell"/>
                <a:cs typeface="Rockwell"/>
                <a:sym typeface="Rockwell"/>
              </a:rPr>
              <a:t>This Week</a:t>
            </a:r>
            <a:endParaRPr sz="5600"/>
          </a:p>
        </p:txBody>
      </p:sp>
      <p:sp>
        <p:nvSpPr>
          <p:cNvPr id="3367" name="Google Shape;3367;p17"/>
          <p:cNvSpPr/>
          <p:nvPr/>
        </p:nvSpPr>
        <p:spPr>
          <a:xfrm>
            <a:off x="684150" y="1905000"/>
            <a:ext cx="6630600" cy="26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Check your email for login details – </a:t>
            </a:r>
            <a:r>
              <a:rPr b="1" i="0" lang="en-GB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your login details were sent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Log in and get started – </a:t>
            </a:r>
            <a:r>
              <a:rPr b="0" i="0" lang="en-GB" sz="1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TIP: watch one hour this week to get well acquainted with your learning.</a:t>
            </a:r>
            <a:endParaRPr b="0" i="0" sz="18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Enjoy and reach out with any questions.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68" name="Google Shape;3368;p17"/>
          <p:cNvSpPr/>
          <p:nvPr/>
        </p:nvSpPr>
        <p:spPr>
          <a:xfrm>
            <a:off x="684150" y="5524500"/>
            <a:ext cx="67581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Any technical/login questions: </a:t>
            </a:r>
            <a:r>
              <a:rPr b="0" i="0" lang="en-GB" sz="1800" u="sng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support@socialtalent.com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Any other questions: </a:t>
            </a:r>
            <a:r>
              <a:rPr b="1" i="0" lang="en-GB" sz="15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eamon.ho@socialtalent.com</a:t>
            </a:r>
            <a:endParaRPr b="1" i="0" sz="17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person, indoor, person, looking&#10;&#10;Description automatically generated" id="3369" name="Google Shape;3369;p17"/>
          <p:cNvPicPr preferRelativeResize="0"/>
          <p:nvPr/>
        </p:nvPicPr>
        <p:blipFill rotWithShape="1">
          <a:blip r:embed="rId4">
            <a:alphaModFix/>
          </a:blip>
          <a:srcRect b="3567" l="20572" r="39082" t="0"/>
          <a:stretch/>
        </p:blipFill>
        <p:spPr>
          <a:xfrm>
            <a:off x="7893001" y="525"/>
            <a:ext cx="4298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4" name="Shape 3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18"/>
          <p:cNvSpPr txBox="1"/>
          <p:nvPr/>
        </p:nvSpPr>
        <p:spPr>
          <a:xfrm>
            <a:off x="971550" y="414338"/>
            <a:ext cx="106299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Successful Learning Program Requires a Strong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6" name="Google Shape;3376;p18"/>
          <p:cNvSpPr txBox="1"/>
          <p:nvPr/>
        </p:nvSpPr>
        <p:spPr>
          <a:xfrm>
            <a:off x="840422" y="907415"/>
            <a:ext cx="10532745" cy="41998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Our Organization: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77" name="Google Shape;3377;p18"/>
          <p:cNvGraphicFramePr/>
          <p:nvPr/>
        </p:nvGraphicFramePr>
        <p:xfrm>
          <a:off x="843280" y="14020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{D9A89365-0CFC-449F-A421-801304FA37CE}</a:tableStyleId>
              </a:tblPr>
              <a:tblGrid>
                <a:gridCol w="3507825"/>
                <a:gridCol w="3478450"/>
                <a:gridCol w="3542300"/>
              </a:tblGrid>
              <a:tr h="504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Role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Description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/>
                        <a:t>Responsibilities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00B050"/>
                    </a:solidFill>
                  </a:tcPr>
                </a:tc>
              </a:tr>
              <a:tr h="1386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Account Manager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Steward of the relationship between SocialTalent and your organisation.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Oversees the partnership between ST and your organisation.</a:t>
                      </a:r>
                      <a:endParaRPr sz="18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Ensures strategic alignment &amp; value delivery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Main POC for your Exec Sponsors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strategic alignment meetings, such as QBR's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Oversees all commercials (e.g. contract renewals, etc.)</a:t>
                      </a:r>
                      <a:endParaRPr sz="1400" u="none" cap="none" strike="noStrike"/>
                    </a:p>
                    <a:p>
                      <a:pPr indent="-1079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45725" marB="45725" marR="91450" marL="91450"/>
                </a:tc>
              </a:tr>
              <a:tr h="1226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Onboarding Specialist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Oversees all aspects of your set-up, with a view of accelerating your time to value.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Assists with platform &amp; learning configuration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Coordinates with ST technical resources to deploy integrations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Provides training to PM's &amp; Admins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Supports your team through initial launch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Contributes to Mutual Success Plan (MSP)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618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Customer Success 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Provides resources &amp; guidance on how best to meet your objectives.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Partners with your Program Manager to help drive your ST learning program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the Mutual Success Plan (MSP)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Provides guidance &amp; resources to maximise learner engagement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Drives Program Health Review meetings &amp; attends other meetings such as QBR's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chemeClr val="lt2"/>
                    </a:solidFill>
                  </a:tcPr>
                </a:tc>
              </a:tr>
              <a:tr h="744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Customer Support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000" u="none" cap="none" strike="noStrike"/>
                        <a:t>Resolves technical/platform issues experienced by learners &amp; admins.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Responds to all support tickets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Troubleshoots end-user issues</a:t>
                      </a:r>
                      <a:endParaRPr sz="1400" u="none" cap="none" strike="noStrike"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Calibri"/>
                        <a:buChar char="-"/>
                      </a:pPr>
                      <a:r>
                        <a:rPr lang="en-GB" sz="1000" u="none" cap="none" strike="noStrike"/>
                        <a:t>Liaises with ST Product team to resolve bugs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378" name="Google Shape;3378;p18"/>
          <p:cNvSpPr/>
          <p:nvPr/>
        </p:nvSpPr>
        <p:spPr>
          <a:xfrm>
            <a:off x="0" y="1"/>
            <a:ext cx="12191996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9" name="Google Shape;3379;p18"/>
          <p:cNvSpPr txBox="1"/>
          <p:nvPr/>
        </p:nvSpPr>
        <p:spPr>
          <a:xfrm>
            <a:off x="0" y="2957928"/>
            <a:ext cx="12192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GB" sz="56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Questions</a:t>
            </a:r>
            <a:endParaRPr b="0" i="0" sz="5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3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Google Shape;3384;p19"/>
          <p:cNvSpPr txBox="1"/>
          <p:nvPr>
            <p:ph idx="12" type="sldNum"/>
          </p:nvPr>
        </p:nvSpPr>
        <p:spPr>
          <a:xfrm>
            <a:off x="11658851" y="6510171"/>
            <a:ext cx="533149" cy="1722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erson standing in front of a crowd&#10;&#10;Description automatically generated" id="3385" name="Google Shape;3385;p19"/>
          <p:cNvPicPr preferRelativeResize="0"/>
          <p:nvPr/>
        </p:nvPicPr>
        <p:blipFill rotWithShape="1">
          <a:blip r:embed="rId3">
            <a:alphaModFix/>
          </a:blip>
          <a:srcRect b="7277" l="0" r="8994" t="15978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6" name="Google Shape;3386;p19"/>
          <p:cNvSpPr/>
          <p:nvPr/>
        </p:nvSpPr>
        <p:spPr>
          <a:xfrm>
            <a:off x="1" y="-1"/>
            <a:ext cx="12192000" cy="6858000"/>
          </a:xfrm>
          <a:prstGeom prst="rect">
            <a:avLst/>
          </a:prstGeom>
          <a:solidFill>
            <a:srgbClr val="1D1D1B">
              <a:alpha val="3450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graphical user interface&#10;&#10;Description automatically generated" id="3387" name="Google Shape;33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6831" y="1315651"/>
            <a:ext cx="3843665" cy="384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8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9" name="Google Shape;3159;p2"/>
          <p:cNvPicPr preferRelativeResize="0"/>
          <p:nvPr/>
        </p:nvPicPr>
        <p:blipFill rotWithShape="1">
          <a:blip r:embed="rId3">
            <a:alphaModFix/>
          </a:blip>
          <a:srcRect b="0" l="10626" r="22816" t="0"/>
          <a:stretch/>
        </p:blipFill>
        <p:spPr>
          <a:xfrm>
            <a:off x="5358675" y="6204"/>
            <a:ext cx="683894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160" name="Google Shape;3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0209" y="1"/>
            <a:ext cx="5152103" cy="687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1" name="Google Shape;316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2508" y="6002937"/>
            <a:ext cx="1299125" cy="31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162" name="Google Shape;3162;p2"/>
          <p:cNvSpPr/>
          <p:nvPr/>
        </p:nvSpPr>
        <p:spPr>
          <a:xfrm rot="-5400000">
            <a:off x="654891" y="-654890"/>
            <a:ext cx="6878324" cy="8188105"/>
          </a:xfrm>
          <a:custGeom>
            <a:rect b="b" l="l" r="r" t="t"/>
            <a:pathLst>
              <a:path extrusionOk="0" h="35700" w="21664">
                <a:moveTo>
                  <a:pt x="25" y="0"/>
                </a:moveTo>
                <a:lnTo>
                  <a:pt x="21625" y="38"/>
                </a:lnTo>
                <a:cubicBezTo>
                  <a:pt x="21617" y="10591"/>
                  <a:pt x="21672" y="21145"/>
                  <a:pt x="21664" y="31698"/>
                </a:cubicBezTo>
                <a:cubicBezTo>
                  <a:pt x="10864" y="31698"/>
                  <a:pt x="10800" y="38298"/>
                  <a:pt x="0" y="34548"/>
                </a:cubicBezTo>
                <a:cubicBezTo>
                  <a:pt x="8" y="23032"/>
                  <a:pt x="17" y="11516"/>
                  <a:pt x="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3" name="Google Shape;3163;p2"/>
          <p:cNvSpPr txBox="1"/>
          <p:nvPr/>
        </p:nvSpPr>
        <p:spPr>
          <a:xfrm>
            <a:off x="372847" y="3280953"/>
            <a:ext cx="8854280" cy="24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Our team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Roadmap to success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Learning expectations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Our learning 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SocialTalent platform tour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Best 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Font typeface="Arial"/>
              <a:buAutoNum type="arabicPeriod"/>
            </a:pPr>
            <a:r>
              <a:rPr b="0" i="0" lang="en-GB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Questions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4" name="Google Shape;3164;p2"/>
          <p:cNvSpPr txBox="1"/>
          <p:nvPr/>
        </p:nvSpPr>
        <p:spPr>
          <a:xfrm>
            <a:off x="372847" y="2653318"/>
            <a:ext cx="4615876" cy="271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9404B7"/>
                </a:solidFill>
                <a:latin typeface="Rockwell"/>
                <a:ea typeface="Rockwell"/>
                <a:cs typeface="Rockwell"/>
                <a:sym typeface="Rockwell"/>
              </a:rPr>
              <a:t>Today’s agenda</a:t>
            </a:r>
            <a:endParaRPr b="0" i="0" sz="2400" u="none" cap="none" strike="noStrike">
              <a:solidFill>
                <a:srgbClr val="9404B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143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85D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5" name="Google Shape;3165;p2"/>
          <p:cNvSpPr txBox="1"/>
          <p:nvPr/>
        </p:nvSpPr>
        <p:spPr>
          <a:xfrm>
            <a:off x="372847" y="452674"/>
            <a:ext cx="5859021" cy="1767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Rockwell"/>
              <a:buNone/>
            </a:pPr>
            <a:r>
              <a:rPr b="0" i="0" lang="en-GB" sz="5333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SocialTalent + </a:t>
            </a:r>
            <a:r>
              <a:rPr b="0" i="0" lang="en-GB" sz="5333" u="none" cap="none" strike="noStrike">
                <a:solidFill>
                  <a:srgbClr val="9404B7"/>
                </a:solidFill>
                <a:latin typeface="Rockwell"/>
                <a:ea typeface="Rockwell"/>
                <a:cs typeface="Rockwell"/>
                <a:sym typeface="Rockwell"/>
              </a:rPr>
              <a:t>US Bank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3166" name="Google Shape;316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73497" y="5977061"/>
            <a:ext cx="866634" cy="36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0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2" name="Google Shape;3172;p3"/>
          <p:cNvSpPr/>
          <p:nvPr/>
        </p:nvSpPr>
        <p:spPr>
          <a:xfrm>
            <a:off x="1807025" y="497075"/>
            <a:ext cx="27084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3" name="Google Shape;3173;p3"/>
          <p:cNvSpPr/>
          <p:nvPr/>
        </p:nvSpPr>
        <p:spPr>
          <a:xfrm flipH="1">
            <a:off x="9785690" y="-1079313"/>
            <a:ext cx="5168700" cy="516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74" name="Google Shape;3174;p3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75" name="Google Shape;3175;p3"/>
          <p:cNvSpPr txBox="1"/>
          <p:nvPr>
            <p:ph idx="4294967295" type="title"/>
          </p:nvPr>
        </p:nvSpPr>
        <p:spPr>
          <a:xfrm>
            <a:off x="725037" y="551490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TA/Hiring 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Objectives</a:t>
            </a:r>
            <a:br>
              <a:rPr lang="en-GB">
                <a:latin typeface="Rockwell"/>
                <a:ea typeface="Rockwell"/>
                <a:cs typeface="Rockwell"/>
                <a:sym typeface="Rockwell"/>
              </a:rPr>
            </a:b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76" name="Google Shape;3176;p3"/>
          <p:cNvSpPr txBox="1"/>
          <p:nvPr/>
        </p:nvSpPr>
        <p:spPr>
          <a:xfrm>
            <a:off x="881900" y="4011821"/>
            <a:ext cx="22098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(Reduce time</a:t>
            </a:r>
            <a:b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 hire)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7" name="Google Shape;3177;p3"/>
          <p:cNvSpPr/>
          <p:nvPr/>
        </p:nvSpPr>
        <p:spPr>
          <a:xfrm>
            <a:off x="1357303" y="2454710"/>
            <a:ext cx="1259100" cy="125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8" name="Google Shape;3178;p3"/>
          <p:cNvSpPr txBox="1"/>
          <p:nvPr/>
        </p:nvSpPr>
        <p:spPr>
          <a:xfrm>
            <a:off x="1529575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1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9" name="Google Shape;3179;p3"/>
          <p:cNvSpPr txBox="1"/>
          <p:nvPr/>
        </p:nvSpPr>
        <p:spPr>
          <a:xfrm>
            <a:off x="3338225" y="4011818"/>
            <a:ext cx="2708400" cy="14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(Create a</a:t>
            </a:r>
            <a:b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world-renowned candidate experience)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Google Shape;3180;p3"/>
          <p:cNvSpPr/>
          <p:nvPr/>
        </p:nvSpPr>
        <p:spPr>
          <a:xfrm>
            <a:off x="4062913" y="2454710"/>
            <a:ext cx="1259100" cy="125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1" name="Google Shape;3181;p3"/>
          <p:cNvSpPr txBox="1"/>
          <p:nvPr/>
        </p:nvSpPr>
        <p:spPr>
          <a:xfrm>
            <a:off x="4235184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2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2" name="Google Shape;3182;p3"/>
          <p:cNvSpPr txBox="1"/>
          <p:nvPr/>
        </p:nvSpPr>
        <p:spPr>
          <a:xfrm>
            <a:off x="6286750" y="4013245"/>
            <a:ext cx="22098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(Increase representation of diverse groups in our business)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3" name="Google Shape;3183;p3"/>
          <p:cNvSpPr/>
          <p:nvPr/>
        </p:nvSpPr>
        <p:spPr>
          <a:xfrm>
            <a:off x="6762170" y="2456131"/>
            <a:ext cx="1259100" cy="125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4" name="Google Shape;3184;p3"/>
          <p:cNvSpPr txBox="1"/>
          <p:nvPr/>
        </p:nvSpPr>
        <p:spPr>
          <a:xfrm>
            <a:off x="6934441" y="2592348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3"/>
          <p:cNvSpPr txBox="1"/>
          <p:nvPr/>
        </p:nvSpPr>
        <p:spPr>
          <a:xfrm>
            <a:off x="8909025" y="4011815"/>
            <a:ext cx="2419500" cy="16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1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(Ensure career development opportunities for all staff)</a:t>
            </a:r>
            <a:endParaRPr b="0" i="1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6" name="Google Shape;3186;p3"/>
          <p:cNvSpPr/>
          <p:nvPr/>
        </p:nvSpPr>
        <p:spPr>
          <a:xfrm>
            <a:off x="9467780" y="2454710"/>
            <a:ext cx="1259100" cy="125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7" name="Google Shape;3187;p3"/>
          <p:cNvSpPr txBox="1"/>
          <p:nvPr/>
        </p:nvSpPr>
        <p:spPr>
          <a:xfrm>
            <a:off x="9640050" y="2590799"/>
            <a:ext cx="914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</a:pPr>
            <a:r>
              <a:rPr b="0" i="0" lang="en-GB" sz="57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4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p4"/>
          <p:cNvSpPr/>
          <p:nvPr/>
        </p:nvSpPr>
        <p:spPr>
          <a:xfrm>
            <a:off x="0" y="3761238"/>
            <a:ext cx="11952600" cy="489900"/>
          </a:xfrm>
          <a:prstGeom prst="rightArrow">
            <a:avLst>
              <a:gd fmla="val 50000" name="adj1"/>
              <a:gd fmla="val 67316" name="adj2"/>
            </a:avLst>
          </a:prstGeom>
          <a:solidFill>
            <a:srgbClr val="DADA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3" name="Google Shape;3193;p4"/>
          <p:cNvSpPr/>
          <p:nvPr/>
        </p:nvSpPr>
        <p:spPr>
          <a:xfrm>
            <a:off x="0" y="0"/>
            <a:ext cx="12192000" cy="17634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4" name="Google Shape;3194;p4"/>
          <p:cNvSpPr/>
          <p:nvPr/>
        </p:nvSpPr>
        <p:spPr>
          <a:xfrm>
            <a:off x="1807025" y="497075"/>
            <a:ext cx="12084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5" name="Google Shape;3195;p4"/>
          <p:cNvSpPr/>
          <p:nvPr/>
        </p:nvSpPr>
        <p:spPr>
          <a:xfrm flipH="1">
            <a:off x="9785690" y="-1079313"/>
            <a:ext cx="5168700" cy="51687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-7997" l="-53083" r="-53089" t="-800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96" name="Google Shape;3196;p4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97" name="Google Shape;3197;p4"/>
          <p:cNvSpPr txBox="1"/>
          <p:nvPr>
            <p:ph idx="4294967295" type="title"/>
          </p:nvPr>
        </p:nvSpPr>
        <p:spPr>
          <a:xfrm>
            <a:off x="725037" y="551490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Path 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to success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98" name="Google Shape;3198;p4"/>
          <p:cNvSpPr/>
          <p:nvPr/>
        </p:nvSpPr>
        <p:spPr>
          <a:xfrm>
            <a:off x="598725" y="2476738"/>
            <a:ext cx="2416800" cy="2993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Reduce time to hire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New process segmented by candidate type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Implementation of new sourcing tools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sourcing &amp; candidate engagement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99" name="Google Shape;3199;p4"/>
          <p:cNvSpPr/>
          <p:nvPr/>
        </p:nvSpPr>
        <p:spPr>
          <a:xfrm>
            <a:off x="3276600" y="2476738"/>
            <a:ext cx="2416800" cy="33201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Candidate Experience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Collect candidate NPS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Project team for seamless experience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Automated alerts in ATS for follow ups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understanding candidates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0" name="Google Shape;3200;p4"/>
          <p:cNvSpPr/>
          <p:nvPr/>
        </p:nvSpPr>
        <p:spPr>
          <a:xfrm>
            <a:off x="6052450" y="2476738"/>
            <a:ext cx="2416800" cy="33201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Diversity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Focus group of current staff – collect and use feedback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Blind resume screening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Track our metrics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on sourcing for diversity and inclusive recruiting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1" name="Google Shape;3201;p4"/>
          <p:cNvSpPr/>
          <p:nvPr/>
        </p:nvSpPr>
        <p:spPr>
          <a:xfrm>
            <a:off x="8893625" y="2476738"/>
            <a:ext cx="2416800" cy="3091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Career Progression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Defined career pathways in TA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Hyper-relevant learning programs to support this</a:t>
            </a:r>
            <a:endParaRPr b="0" i="0" sz="11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</a:pPr>
            <a:r>
              <a:rPr b="0" i="0" lang="en-GB" sz="11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Learning for managers on internal mobility</a:t>
            </a:r>
            <a:endParaRPr b="1" i="0" sz="1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06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5"/>
          <p:cNvSpPr/>
          <p:nvPr/>
        </p:nvSpPr>
        <p:spPr>
          <a:xfrm>
            <a:off x="0" y="-388188"/>
            <a:ext cx="12192000" cy="76317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8" name="Google Shape;3208;p5"/>
          <p:cNvSpPr txBox="1"/>
          <p:nvPr>
            <p:ph idx="1" type="body"/>
          </p:nvPr>
        </p:nvSpPr>
        <p:spPr>
          <a:xfrm>
            <a:off x="1056510" y="3674414"/>
            <a:ext cx="2391000" cy="25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 30 minutes per week with SocialTalent</a:t>
            </a:r>
            <a:endParaRPr sz="1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Complete 6 hour learning path in Q1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Attend biweekly discussions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Achieve certification</a:t>
            </a:r>
            <a:endParaRPr/>
          </a:p>
        </p:txBody>
      </p:sp>
      <p:sp>
        <p:nvSpPr>
          <p:cNvPr id="3209" name="Google Shape;3209;p5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10" name="Google Shape;3210;p5"/>
          <p:cNvSpPr/>
          <p:nvPr>
            <p:ph idx="2" type="body"/>
          </p:nvPr>
        </p:nvSpPr>
        <p:spPr>
          <a:xfrm>
            <a:off x="1056510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211" name="Google Shape;3211;p5"/>
          <p:cNvSpPr/>
          <p:nvPr>
            <p:ph idx="3" type="body"/>
          </p:nvPr>
        </p:nvSpPr>
        <p:spPr>
          <a:xfrm>
            <a:off x="3865128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212" name="Google Shape;3212;p5"/>
          <p:cNvSpPr/>
          <p:nvPr>
            <p:ph idx="4" type="body"/>
          </p:nvPr>
        </p:nvSpPr>
        <p:spPr>
          <a:xfrm>
            <a:off x="6673746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213" name="Google Shape;3213;p5"/>
          <p:cNvSpPr/>
          <p:nvPr>
            <p:ph idx="5" type="body"/>
          </p:nvPr>
        </p:nvSpPr>
        <p:spPr>
          <a:xfrm>
            <a:off x="9482364" y="3081950"/>
            <a:ext cx="347100" cy="345900"/>
          </a:xfrm>
          <a:prstGeom prst="ellipse">
            <a:avLst/>
          </a:prstGeom>
          <a:solidFill>
            <a:srgbClr val="00A85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214" name="Google Shape;3214;p5"/>
          <p:cNvSpPr txBox="1"/>
          <p:nvPr>
            <p:ph idx="6" type="body"/>
          </p:nvPr>
        </p:nvSpPr>
        <p:spPr>
          <a:xfrm>
            <a:off x="3865127" y="3666023"/>
            <a:ext cx="23187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 30 minutes per week with SocialTalent</a:t>
            </a:r>
            <a:endParaRPr sz="1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Complete 6 hour learning path in Q2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Attend biweekly discussions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Achieve certification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5" name="Google Shape;3215;p5"/>
          <p:cNvSpPr txBox="1"/>
          <p:nvPr>
            <p:ph idx="7" type="body"/>
          </p:nvPr>
        </p:nvSpPr>
        <p:spPr>
          <a:xfrm>
            <a:off x="6673746" y="3674414"/>
            <a:ext cx="2318700" cy="24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 30 minutes per week with SocialTalent</a:t>
            </a:r>
            <a:endParaRPr sz="1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Complete 6 hour learning path in Q3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Attend biweekly discussions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Achieve certification</a:t>
            </a:r>
            <a:endParaRPr/>
          </a:p>
        </p:txBody>
      </p:sp>
      <p:sp>
        <p:nvSpPr>
          <p:cNvPr id="3216" name="Google Shape;3216;p5"/>
          <p:cNvSpPr txBox="1"/>
          <p:nvPr>
            <p:ph idx="8" type="body"/>
          </p:nvPr>
        </p:nvSpPr>
        <p:spPr>
          <a:xfrm>
            <a:off x="9482364" y="3674414"/>
            <a:ext cx="2318700" cy="24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 30 minutes per week with SocialTalent</a:t>
            </a:r>
            <a:endParaRPr sz="1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Complete 6-10 hour learning path in Q4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Attend biweekly discussions</a:t>
            </a:r>
            <a:endParaRPr/>
          </a:p>
          <a:p>
            <a:pPr indent="-342900" lvl="0" marL="3429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AutoNum type="arabicPeriod"/>
            </a:pPr>
            <a:r>
              <a:rPr lang="en-GB" sz="1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Achieve certification</a:t>
            </a:r>
            <a:endParaRPr/>
          </a:p>
        </p:txBody>
      </p:sp>
      <p:sp>
        <p:nvSpPr>
          <p:cNvPr id="3217" name="Google Shape;3217;p5"/>
          <p:cNvSpPr txBox="1"/>
          <p:nvPr>
            <p:ph idx="9" type="body"/>
          </p:nvPr>
        </p:nvSpPr>
        <p:spPr>
          <a:xfrm>
            <a:off x="1056510" y="2180231"/>
            <a:ext cx="23187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Q1: Reduce time to hire</a:t>
            </a:r>
            <a:endParaRPr/>
          </a:p>
        </p:txBody>
      </p:sp>
      <p:sp>
        <p:nvSpPr>
          <p:cNvPr id="3218" name="Google Shape;3218;p5"/>
          <p:cNvSpPr txBox="1"/>
          <p:nvPr>
            <p:ph idx="13" type="body"/>
          </p:nvPr>
        </p:nvSpPr>
        <p:spPr>
          <a:xfrm>
            <a:off x="3865128" y="2245568"/>
            <a:ext cx="23187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</a:pPr>
            <a:r>
              <a:rPr lang="en-GB">
                <a:solidFill>
                  <a:srgbClr val="00A85D"/>
                </a:solidFill>
                <a:latin typeface="Arial"/>
                <a:ea typeface="Arial"/>
                <a:cs typeface="Arial"/>
                <a:sym typeface="Arial"/>
              </a:rPr>
              <a:t>Q2: Candidate Experience</a:t>
            </a:r>
            <a:endParaRPr/>
          </a:p>
        </p:txBody>
      </p:sp>
      <p:sp>
        <p:nvSpPr>
          <p:cNvPr id="3219" name="Google Shape;3219;p5"/>
          <p:cNvSpPr txBox="1"/>
          <p:nvPr>
            <p:ph idx="14" type="body"/>
          </p:nvPr>
        </p:nvSpPr>
        <p:spPr>
          <a:xfrm>
            <a:off x="6673746" y="2654051"/>
            <a:ext cx="23187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</a:pPr>
            <a:r>
              <a:rPr lang="en-GB">
                <a:solidFill>
                  <a:srgbClr val="00A85D"/>
                </a:solidFill>
                <a:latin typeface="Arial"/>
                <a:ea typeface="Arial"/>
                <a:cs typeface="Arial"/>
                <a:sym typeface="Arial"/>
              </a:rPr>
              <a:t>Q3: Diversity</a:t>
            </a:r>
            <a:endParaRPr/>
          </a:p>
        </p:txBody>
      </p:sp>
      <p:sp>
        <p:nvSpPr>
          <p:cNvPr id="3220" name="Google Shape;3220;p5"/>
          <p:cNvSpPr txBox="1"/>
          <p:nvPr>
            <p:ph idx="15" type="body"/>
          </p:nvPr>
        </p:nvSpPr>
        <p:spPr>
          <a:xfrm>
            <a:off x="9482364" y="2238260"/>
            <a:ext cx="23187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85D"/>
              </a:buClr>
              <a:buSzPts val="2000"/>
              <a:buNone/>
            </a:pPr>
            <a:r>
              <a:rPr lang="en-GB">
                <a:solidFill>
                  <a:srgbClr val="00A85D"/>
                </a:solidFill>
                <a:latin typeface="Arial"/>
                <a:ea typeface="Arial"/>
                <a:cs typeface="Arial"/>
                <a:sym typeface="Arial"/>
              </a:rPr>
              <a:t>Q4: Career Progression</a:t>
            </a:r>
            <a:endParaRPr/>
          </a:p>
        </p:txBody>
      </p:sp>
      <p:sp>
        <p:nvSpPr>
          <p:cNvPr id="3221" name="Google Shape;3221;p5"/>
          <p:cNvSpPr txBox="1"/>
          <p:nvPr/>
        </p:nvSpPr>
        <p:spPr>
          <a:xfrm>
            <a:off x="530578" y="556796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</a:t>
            </a:r>
            <a:r>
              <a:rPr b="0" i="0" lang="en-GB" sz="4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b="0" i="0" lang="en-GB" sz="44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learning </a:t>
            </a: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5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7" name="Google Shape;3227;p6"/>
          <p:cNvSpPr/>
          <p:nvPr/>
        </p:nvSpPr>
        <p:spPr>
          <a:xfrm>
            <a:off x="2134225" y="497075"/>
            <a:ext cx="3624900" cy="740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8" name="Google Shape;3228;p6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29" name="Google Shape;3229;p6"/>
          <p:cNvSpPr txBox="1"/>
          <p:nvPr/>
        </p:nvSpPr>
        <p:spPr>
          <a:xfrm>
            <a:off x="725663" y="556796"/>
            <a:ext cx="9261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What</a:t>
            </a:r>
            <a:r>
              <a:rPr b="0" i="0" lang="en-GB" sz="4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b="0" i="0" lang="en-GB" sz="4400" u="none" cap="none" strike="noStrik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your learning</a:t>
            </a:r>
            <a:r>
              <a:rPr b="0" i="0" lang="en-GB" sz="44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b="0" i="0" lang="en-GB" sz="4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looks like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6"/>
          <p:cNvSpPr txBox="1"/>
          <p:nvPr/>
        </p:nvSpPr>
        <p:spPr>
          <a:xfrm>
            <a:off x="1441323" y="3823565"/>
            <a:ext cx="20235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30 minutes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1" name="Google Shape;3231;p6"/>
          <p:cNvSpPr txBox="1"/>
          <p:nvPr/>
        </p:nvSpPr>
        <p:spPr>
          <a:xfrm>
            <a:off x="5031522" y="3452315"/>
            <a:ext cx="18408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Bi-weekly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2" name="Google Shape;3232;p6"/>
          <p:cNvSpPr txBox="1"/>
          <p:nvPr/>
        </p:nvSpPr>
        <p:spPr>
          <a:xfrm>
            <a:off x="8725712" y="2573778"/>
            <a:ext cx="18837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3" name="Google Shape;3233;p6"/>
          <p:cNvGrpSpPr/>
          <p:nvPr/>
        </p:nvGrpSpPr>
        <p:grpSpPr>
          <a:xfrm>
            <a:off x="9341944" y="1921216"/>
            <a:ext cx="651114" cy="651114"/>
            <a:chOff x="1805263" y="1913804"/>
            <a:chExt cx="874800" cy="874800"/>
          </a:xfrm>
        </p:grpSpPr>
        <p:sp>
          <p:nvSpPr>
            <p:cNvPr id="3234" name="Google Shape;3234;p6"/>
            <p:cNvSpPr/>
            <p:nvPr/>
          </p:nvSpPr>
          <p:spPr>
            <a:xfrm>
              <a:off x="1805263" y="1913804"/>
              <a:ext cx="874800" cy="87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descr="Line arrow Clockwise curve" id="3235" name="Google Shape;3235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1155360">
              <a:off x="1938506" y="2048656"/>
              <a:ext cx="617878" cy="6178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6" name="Google Shape;3236;p6"/>
          <p:cNvSpPr/>
          <p:nvPr/>
        </p:nvSpPr>
        <p:spPr>
          <a:xfrm>
            <a:off x="5626334" y="2799849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37" name="Google Shape;3237;p6"/>
          <p:cNvSpPr/>
          <p:nvPr/>
        </p:nvSpPr>
        <p:spPr>
          <a:xfrm>
            <a:off x="2120841" y="3171099"/>
            <a:ext cx="651000" cy="65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38" name="Google Shape;3238;p6"/>
          <p:cNvSpPr txBox="1"/>
          <p:nvPr/>
        </p:nvSpPr>
        <p:spPr>
          <a:xfrm>
            <a:off x="1348113" y="4332684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weekly learning 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9" name="Google Shape;3239;p6"/>
          <p:cNvSpPr txBox="1"/>
          <p:nvPr/>
        </p:nvSpPr>
        <p:spPr>
          <a:xfrm>
            <a:off x="1348125" y="4953600"/>
            <a:ext cx="2209800" cy="13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Combination of your learning path and exploring other topics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0" name="Google Shape;3240;p6"/>
          <p:cNvSpPr txBox="1"/>
          <p:nvPr/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en-GB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1" name="Google Shape;3241;p6"/>
          <p:cNvSpPr txBox="1"/>
          <p:nvPr/>
        </p:nvSpPr>
        <p:spPr>
          <a:xfrm>
            <a:off x="4821368" y="4582350"/>
            <a:ext cx="22611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Come prepared to share your takeaways, feedback and practice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2" name="Google Shape;3242;p6"/>
          <p:cNvSpPr txBox="1"/>
          <p:nvPr/>
        </p:nvSpPr>
        <p:spPr>
          <a:xfrm>
            <a:off x="8491275" y="3703825"/>
            <a:ext cx="2352600" cy="12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Put new skills into practice right away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-GB" sz="13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We will host some roleplays and workshops too!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43" name="Google Shape;3243;p6"/>
          <p:cNvSpPr txBox="1"/>
          <p:nvPr/>
        </p:nvSpPr>
        <p:spPr>
          <a:xfrm>
            <a:off x="4846979" y="3979767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team discussions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4" name="Google Shape;3244;p6"/>
          <p:cNvSpPr txBox="1"/>
          <p:nvPr/>
        </p:nvSpPr>
        <p:spPr>
          <a:xfrm>
            <a:off x="8571600" y="3082896"/>
            <a:ext cx="2209800" cy="4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new skills daily</a:t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graphical user interface&#10;&#10;Description automatically generated" id="3245" name="Google Shape;324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7641" y="2741155"/>
            <a:ext cx="768457" cy="768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246" name="Google Shape;32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63718" y="3112405"/>
            <a:ext cx="768458" cy="768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7" name="Google Shape;324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24000" y="4152000"/>
            <a:ext cx="8382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8" name="Google Shape;324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5088" y="3349200"/>
            <a:ext cx="83820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2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Google Shape;3253;g2c0e9046f84_0_6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9404B7"/>
              </a:gs>
              <a:gs pos="99000">
                <a:srgbClr val="00A75D"/>
              </a:gs>
              <a:gs pos="100000">
                <a:srgbClr val="00A75D"/>
              </a:gs>
            </a:gsLst>
            <a:lin ang="1380014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4" name="Google Shape;3254;g2c0e9046f84_0_637"/>
          <p:cNvSpPr/>
          <p:nvPr>
            <p:ph idx="2" type="pic"/>
          </p:nvPr>
        </p:nvSpPr>
        <p:spPr>
          <a:xfrm>
            <a:off x="1326720" y="850309"/>
            <a:ext cx="3272100" cy="32721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5" name="Google Shape;3255;g2c0e9046f84_0_637"/>
          <p:cNvSpPr txBox="1"/>
          <p:nvPr>
            <p:ph idx="12" type="sldNum"/>
          </p:nvPr>
        </p:nvSpPr>
        <p:spPr>
          <a:xfrm>
            <a:off x="11658851" y="6510171"/>
            <a:ext cx="5331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56" name="Google Shape;3256;g2c0e9046f84_0_637"/>
          <p:cNvSpPr txBox="1"/>
          <p:nvPr/>
        </p:nvSpPr>
        <p:spPr>
          <a:xfrm>
            <a:off x="1579334" y="2814179"/>
            <a:ext cx="2766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565652"/>
                </a:solidFill>
                <a:latin typeface="Verdana"/>
                <a:ea typeface="Verdana"/>
                <a:cs typeface="Verdana"/>
                <a:sym typeface="Verdana"/>
              </a:rPr>
              <a:t>YOUR PICTURE HERE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56565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565652"/>
                </a:solidFill>
                <a:latin typeface="Verdana"/>
                <a:ea typeface="Verdana"/>
                <a:cs typeface="Verdana"/>
                <a:sym typeface="Verdana"/>
              </a:rPr>
              <a:t>(If you don’t have a professional image, please arrange to meet Niall in Huckletree for one at earliest convenience)</a:t>
            </a:r>
            <a:endParaRPr/>
          </a:p>
        </p:txBody>
      </p:sp>
      <p:sp>
        <p:nvSpPr>
          <p:cNvPr id="3257" name="Google Shape;3257;g2c0e9046f84_0_637"/>
          <p:cNvSpPr txBox="1"/>
          <p:nvPr>
            <p:ph idx="4294967295" type="body"/>
          </p:nvPr>
        </p:nvSpPr>
        <p:spPr>
          <a:xfrm>
            <a:off x="6877525" y="3706325"/>
            <a:ext cx="40953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GB" sz="22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will you learn?</a:t>
            </a:r>
            <a:endParaRPr b="1" sz="2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to navigate the SocialTalent learning platform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Learning best practice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Char char="•"/>
            </a:pPr>
            <a:r>
              <a:rPr lang="en-GB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Q&amp;A</a:t>
            </a:r>
            <a:endParaRPr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58" name="Google Shape;3258;g2c0e9046f84_0_637"/>
          <p:cNvSpPr/>
          <p:nvPr/>
        </p:nvSpPr>
        <p:spPr>
          <a:xfrm>
            <a:off x="1066325" y="4018950"/>
            <a:ext cx="3792900" cy="1818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1980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Your Name here</a:t>
            </a:r>
            <a:endParaRPr b="1" i="0" sz="2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Job Tile</a:t>
            </a:r>
            <a:endParaRPr b="0" i="0" sz="22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ABFFD9"/>
                </a:solidFill>
                <a:latin typeface="Verdana"/>
                <a:ea typeface="Verdana"/>
                <a:cs typeface="Verdana"/>
                <a:sym typeface="Verdana"/>
              </a:rPr>
              <a:t>first.last@socialtalent.com</a:t>
            </a:r>
            <a:endParaRPr b="0" i="0" sz="1400" u="none" cap="none" strike="noStrike">
              <a:solidFill>
                <a:srgbClr val="ABFFD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59" name="Google Shape;3259;g2c0e9046f84_0_637"/>
          <p:cNvSpPr/>
          <p:nvPr/>
        </p:nvSpPr>
        <p:spPr>
          <a:xfrm>
            <a:off x="7933475" y="1425475"/>
            <a:ext cx="2339100" cy="720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0" name="Google Shape;3260;g2c0e9046f84_0_637"/>
          <p:cNvSpPr txBox="1"/>
          <p:nvPr>
            <p:ph idx="4294967295" type="title"/>
          </p:nvPr>
        </p:nvSpPr>
        <p:spPr>
          <a:xfrm>
            <a:off x="6877526" y="1501375"/>
            <a:ext cx="3930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ckwell"/>
              <a:buNone/>
            </a:pP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Our </a:t>
            </a:r>
            <a:r>
              <a:rPr lang="en-GB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rPr>
              <a:t>partners</a:t>
            </a:r>
            <a:r>
              <a:rPr lang="en-GB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in SocialTalent</a:t>
            </a:r>
            <a:endParaRPr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5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creenshot, electronics&#10;&#10;Description automatically generated" id="3266" name="Google Shape;32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1908" y="332986"/>
            <a:ext cx="11441907" cy="7627308"/>
          </a:xfrm>
          <a:prstGeom prst="rect">
            <a:avLst/>
          </a:prstGeom>
          <a:noFill/>
          <a:ln>
            <a:noFill/>
          </a:ln>
        </p:spPr>
      </p:pic>
      <p:sp>
        <p:nvSpPr>
          <p:cNvPr id="3267" name="Google Shape;3267;p8"/>
          <p:cNvSpPr txBox="1"/>
          <p:nvPr/>
        </p:nvSpPr>
        <p:spPr>
          <a:xfrm>
            <a:off x="667206" y="573221"/>
            <a:ext cx="6328500" cy="2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800" u="none" cap="none" strike="noStrike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SocialTalent empowers organizations to </a:t>
            </a:r>
            <a:r>
              <a:rPr b="0" i="0" lang="en-GB" sz="38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hire</a:t>
            </a:r>
            <a:r>
              <a:rPr b="0" i="0" lang="en-GB" sz="3800" u="none" cap="none" strike="noStrike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, </a:t>
            </a:r>
            <a:r>
              <a:rPr b="0" i="0" lang="en-GB" sz="38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lead</a:t>
            </a:r>
            <a:r>
              <a:rPr b="0" i="0" lang="en-GB" sz="3800" u="none" cap="none" strike="noStrike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, and </a:t>
            </a:r>
            <a:r>
              <a:rPr b="0" i="0" lang="en-GB" sz="3800" u="none" cap="none" strike="noStrike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engage</a:t>
            </a:r>
            <a:r>
              <a:rPr b="0" i="0" lang="en-GB" sz="3800" u="none" cap="none" strike="noStrike">
                <a:solidFill>
                  <a:srgbClr val="1D1D1B"/>
                </a:solidFill>
                <a:latin typeface="Rockwell"/>
                <a:ea typeface="Rockwell"/>
                <a:cs typeface="Rockwell"/>
                <a:sym typeface="Rockwell"/>
              </a:rPr>
              <a:t> top talent.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8" name="Google Shape;3268;p8"/>
          <p:cNvSpPr/>
          <p:nvPr/>
        </p:nvSpPr>
        <p:spPr>
          <a:xfrm>
            <a:off x="752785" y="2641992"/>
            <a:ext cx="4625100" cy="28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Recruiting, Interviewing, Onboarding, DEI, Internal Mobility, and Leadership training content.​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Inclusive learning platform with video, audio, and text-based options.​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Scalable and secure learning environment.​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Easily integrate with learning management systems.*​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New content released regularly.​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Available in multiple languages.**​</a:t>
            </a:r>
            <a:endParaRPr/>
          </a:p>
        </p:txBody>
      </p:sp>
      <p:sp>
        <p:nvSpPr>
          <p:cNvPr id="3269" name="Google Shape;3269;p8"/>
          <p:cNvSpPr txBox="1"/>
          <p:nvPr/>
        </p:nvSpPr>
        <p:spPr>
          <a:xfrm>
            <a:off x="8325181" y="2043531"/>
            <a:ext cx="150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Mobile and desktop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0" name="Google Shape;3270;p8"/>
          <p:cNvSpPr txBox="1"/>
          <p:nvPr/>
        </p:nvSpPr>
        <p:spPr>
          <a:xfrm>
            <a:off x="988541" y="5866395"/>
            <a:ext cx="323747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*Premium add-on</a:t>
            </a:r>
            <a:r>
              <a:rPr b="0" i="0" lang="en-GB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1D1D1B"/>
                </a:solidFill>
                <a:latin typeface="Verdana"/>
                <a:ea typeface="Verdana"/>
                <a:cs typeface="Verdana"/>
                <a:sym typeface="Verdana"/>
              </a:rPr>
              <a:t>**Provided in English by default.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4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p9"/>
          <p:cNvSpPr/>
          <p:nvPr/>
        </p:nvSpPr>
        <p:spPr>
          <a:xfrm>
            <a:off x="4775201" y="3544871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6" name="Google Shape;3276;p9"/>
          <p:cNvSpPr/>
          <p:nvPr/>
        </p:nvSpPr>
        <p:spPr>
          <a:xfrm>
            <a:off x="4775200" y="4787526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7" name="Google Shape;3277;p9"/>
          <p:cNvSpPr/>
          <p:nvPr/>
        </p:nvSpPr>
        <p:spPr>
          <a:xfrm>
            <a:off x="4775201" y="2316875"/>
            <a:ext cx="3280800" cy="113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8" name="Google Shape;3278;p9"/>
          <p:cNvSpPr txBox="1"/>
          <p:nvPr>
            <p:ph idx="4294967295" type="title"/>
          </p:nvPr>
        </p:nvSpPr>
        <p:spPr>
          <a:xfrm>
            <a:off x="530578" y="650875"/>
            <a:ext cx="72675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GB">
                <a:latin typeface="Rockwell"/>
                <a:ea typeface="Rockwell"/>
                <a:cs typeface="Rockwell"/>
                <a:sym typeface="Rockwell"/>
              </a:rPr>
              <a:t>Your </a:t>
            </a:r>
            <a:r>
              <a:rPr lang="en-GB">
                <a:solidFill>
                  <a:srgbClr val="00A85D"/>
                </a:solidFill>
                <a:latin typeface="Rockwell"/>
                <a:ea typeface="Rockwell"/>
                <a:cs typeface="Rockwell"/>
                <a:sym typeface="Rockwell"/>
              </a:rPr>
              <a:t>Q1</a:t>
            </a:r>
            <a:r>
              <a:rPr lang="en-GB">
                <a:latin typeface="Rockwell"/>
                <a:ea typeface="Rockwell"/>
                <a:cs typeface="Rockwell"/>
                <a:sym typeface="Rockwell"/>
              </a:rPr>
              <a:t> Learning Path</a:t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79" name="Google Shape;3279;p9"/>
          <p:cNvSpPr txBox="1"/>
          <p:nvPr/>
        </p:nvSpPr>
        <p:spPr>
          <a:xfrm>
            <a:off x="4882225" y="2438400"/>
            <a:ext cx="29886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Duration: </a:t>
            </a:r>
            <a:b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Completion date:</a:t>
            </a:r>
            <a:r>
              <a:rPr b="0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b="0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31st July</a:t>
            </a:r>
            <a:endParaRPr b="0" i="0" sz="1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Weekly learning goal: </a:t>
            </a:r>
            <a:b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 mins </a:t>
            </a:r>
            <a:endParaRPr b="0" i="0" sz="1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80" name="Google Shape;3280;p9"/>
          <p:cNvSpPr/>
          <p:nvPr/>
        </p:nvSpPr>
        <p:spPr>
          <a:xfrm>
            <a:off x="530576" y="1707075"/>
            <a:ext cx="7525500" cy="51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1" name="Google Shape;3281;p9"/>
          <p:cNvSpPr/>
          <p:nvPr/>
        </p:nvSpPr>
        <p:spPr>
          <a:xfrm>
            <a:off x="530575" y="2316875"/>
            <a:ext cx="4155600" cy="3607500"/>
          </a:xfrm>
          <a:prstGeom prst="rect">
            <a:avLst/>
          </a:prstGeom>
          <a:solidFill>
            <a:srgbClr val="D9EE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2" name="Google Shape;3282;p9"/>
          <p:cNvSpPr txBox="1"/>
          <p:nvPr/>
        </p:nvSpPr>
        <p:spPr>
          <a:xfrm>
            <a:off x="621625" y="2493250"/>
            <a:ext cx="3950400" cy="3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Candidate experience: </a:t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8763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GB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candidates really want</a:t>
            </a:r>
            <a:endParaRPr b="0" i="0" sz="15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Candidate experience:</a:t>
            </a:r>
            <a:r>
              <a:rPr b="0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8763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0" i="0" lang="en-GB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candidates decide their next move</a:t>
            </a:r>
            <a:endParaRPr b="0" i="0" sz="15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to give great feedback to candidates</a:t>
            </a:r>
            <a:endParaRPr b="1" i="0" sz="17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83" name="Google Shape;3283;p9"/>
          <p:cNvSpPr/>
          <p:nvPr/>
        </p:nvSpPr>
        <p:spPr>
          <a:xfrm>
            <a:off x="621627" y="1802050"/>
            <a:ext cx="731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Licensed Candidate Management Specialist</a:t>
            </a:r>
            <a:endParaRPr b="1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84" name="Google Shape;3284;p9"/>
          <p:cNvPicPr preferRelativeResize="0"/>
          <p:nvPr/>
        </p:nvPicPr>
        <p:blipFill rotWithShape="1">
          <a:blip r:embed="rId3">
            <a:alphaModFix/>
          </a:blip>
          <a:srcRect b="0" l="40999" r="21310" t="-60"/>
          <a:stretch/>
        </p:blipFill>
        <p:spPr>
          <a:xfrm>
            <a:off x="8371845" y="0"/>
            <a:ext cx="3875585" cy="6866969"/>
          </a:xfrm>
          <a:prstGeom prst="rect">
            <a:avLst/>
          </a:prstGeom>
          <a:noFill/>
          <a:ln>
            <a:noFill/>
          </a:ln>
        </p:spPr>
      </p:pic>
      <p:sp>
        <p:nvSpPr>
          <p:cNvPr id="3285" name="Google Shape;3285;p9"/>
          <p:cNvSpPr txBox="1"/>
          <p:nvPr/>
        </p:nvSpPr>
        <p:spPr>
          <a:xfrm>
            <a:off x="5369600" y="65525"/>
            <a:ext cx="2686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TBC and updated if needed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ocialTalent 2020">
  <a:themeElements>
    <a:clrScheme name="SocialTalent">
      <a:dk1>
        <a:srgbClr val="1D1D1B"/>
      </a:dk1>
      <a:lt1>
        <a:srgbClr val="FFFFFF"/>
      </a:lt1>
      <a:dk2>
        <a:srgbClr val="1D1D1B"/>
      </a:dk2>
      <a:lt2>
        <a:srgbClr val="FFFFFF"/>
      </a:lt2>
      <a:accent1>
        <a:srgbClr val="00A85D"/>
      </a:accent1>
      <a:accent2>
        <a:srgbClr val="FFC107"/>
      </a:accent2>
      <a:accent3>
        <a:srgbClr val="000DFC"/>
      </a:accent3>
      <a:accent4>
        <a:srgbClr val="FF8560"/>
      </a:accent4>
      <a:accent5>
        <a:srgbClr val="9404B7"/>
      </a:accent5>
      <a:accent6>
        <a:srgbClr val="DADADA"/>
      </a:accent6>
      <a:hlink>
        <a:srgbClr val="FF8560"/>
      </a:hlink>
      <a:folHlink>
        <a:srgbClr val="00A8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